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76" r:id="rId5"/>
    <p:sldId id="258" r:id="rId6"/>
    <p:sldId id="273" r:id="rId7"/>
    <p:sldId id="274" r:id="rId8"/>
    <p:sldId id="275" r:id="rId9"/>
    <p:sldId id="270" r:id="rId10"/>
    <p:sldId id="271" r:id="rId11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="" xmlns:p15="http://schemas.microsoft.com/office/powerpoint/2012/main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FACFC4-7CE6-47C5-9078-3E1B47E03EB9}">
      <dgm:prSet custT="1"/>
      <dgm:spPr/>
      <dgm:t>
        <a:bodyPr/>
        <a:lstStyle/>
        <a:p>
          <a:r>
            <a:rPr lang="hr-HR" sz="2800" dirty="0"/>
            <a:t>Seoba naroda i pomjeranje stanovnika iz doline rijeke Po</a:t>
          </a:r>
          <a:endParaRPr lang="en-US" sz="2800" dirty="0"/>
        </a:p>
      </dgm:t>
    </dgm:pt>
    <dgm:pt modelId="{44255EE7-46CA-4F4A-A902-23BE4E0D92E7}" type="parTrans" cxnId="{7D5CD4F6-55AC-4933-A5FC-47B49DAF9A04}">
      <dgm:prSet/>
      <dgm:spPr/>
      <dgm:t>
        <a:bodyPr/>
        <a:lstStyle/>
        <a:p>
          <a:endParaRPr lang="en-US"/>
        </a:p>
      </dgm:t>
    </dgm:pt>
    <dgm:pt modelId="{1A6884F7-2B33-48B3-9C56-EE05EDCBFD52}" type="sibTrans" cxnId="{7D5CD4F6-55AC-4933-A5FC-47B49DAF9A04}">
      <dgm:prSet/>
      <dgm:spPr/>
      <dgm:t>
        <a:bodyPr/>
        <a:lstStyle/>
        <a:p>
          <a:endParaRPr lang="en-US"/>
        </a:p>
      </dgm:t>
    </dgm:pt>
    <dgm:pt modelId="{0ADC9DCE-9C1D-4C9E-87FB-0BFF5D3551F4}">
      <dgm:prSet custT="1"/>
      <dgm:spPr/>
      <dgm:t>
        <a:bodyPr/>
        <a:lstStyle/>
        <a:p>
          <a:r>
            <a:rPr lang="hr-HR" sz="2800" dirty="0"/>
            <a:t>Naseljavanje na otočiće i lagune sjevernog Jadrana</a:t>
          </a:r>
          <a:endParaRPr lang="en-US" sz="2800" dirty="0"/>
        </a:p>
      </dgm:t>
    </dgm:pt>
    <dgm:pt modelId="{9F62B17F-2837-4515-889E-9FD64D5E2F43}" type="parTrans" cxnId="{622C32CB-91BD-4D5B-8055-ECD9962BDDF8}">
      <dgm:prSet/>
      <dgm:spPr/>
      <dgm:t>
        <a:bodyPr/>
        <a:lstStyle/>
        <a:p>
          <a:endParaRPr lang="hr-HR"/>
        </a:p>
      </dgm:t>
    </dgm:pt>
    <dgm:pt modelId="{391A039B-D87F-47A3-A1C9-A9F3808843DB}" type="sibTrans" cxnId="{622C32CB-91BD-4D5B-8055-ECD9962BDDF8}">
      <dgm:prSet/>
      <dgm:spPr/>
      <dgm:t>
        <a:bodyPr/>
        <a:lstStyle/>
        <a:p>
          <a:endParaRPr lang="hr-HR"/>
        </a:p>
      </dgm:t>
    </dgm:pt>
    <dgm:pt modelId="{15E314E4-BE7F-4C81-80C9-EA92E74973B5}">
      <dgm:prSet custT="1"/>
      <dgm:spPr/>
      <dgm:t>
        <a:bodyPr/>
        <a:lstStyle/>
        <a:p>
          <a:r>
            <a:rPr lang="hr-HR" sz="2800" dirty="0"/>
            <a:t>Potkraj VII. stoljeća osnovan dukat pod vlašću Bizanta</a:t>
          </a:r>
          <a:endParaRPr lang="en-US" sz="2800" dirty="0"/>
        </a:p>
      </dgm:t>
    </dgm:pt>
    <dgm:pt modelId="{1EA970CE-1002-4DF8-A2E0-9EAA6BA6964D}" type="parTrans" cxnId="{A9E3B64F-CA2D-4053-BEF5-FC2B6267C428}">
      <dgm:prSet/>
      <dgm:spPr/>
      <dgm:t>
        <a:bodyPr/>
        <a:lstStyle/>
        <a:p>
          <a:endParaRPr lang="hr-HR"/>
        </a:p>
      </dgm:t>
    </dgm:pt>
    <dgm:pt modelId="{49BAE268-3B7D-4216-8324-4BD73E68C4C1}" type="sibTrans" cxnId="{A9E3B64F-CA2D-4053-BEF5-FC2B6267C428}">
      <dgm:prSet/>
      <dgm:spPr/>
      <dgm:t>
        <a:bodyPr/>
        <a:lstStyle/>
        <a:p>
          <a:endParaRPr lang="hr-HR"/>
        </a:p>
      </dgm:t>
    </dgm:pt>
    <dgm:pt modelId="{F7166481-B00B-49B2-B847-4949BC9D7B9D}">
      <dgm:prSet custT="1"/>
      <dgm:spPr/>
      <dgm:t>
        <a:bodyPr/>
        <a:lstStyle/>
        <a:p>
          <a:r>
            <a:rPr lang="hr-HR" sz="2800" dirty="0"/>
            <a:t>Dužd upravljao dukatom</a:t>
          </a:r>
        </a:p>
        <a:p>
          <a:endParaRPr lang="en-US" sz="2000" dirty="0"/>
        </a:p>
      </dgm:t>
    </dgm:pt>
    <dgm:pt modelId="{E8BEF27D-E88F-43EC-971E-878CF6EFEEF9}" type="parTrans" cxnId="{9FA54E8A-50CB-41B8-8B7F-1B592D3CE1D4}">
      <dgm:prSet/>
      <dgm:spPr/>
      <dgm:t>
        <a:bodyPr/>
        <a:lstStyle/>
        <a:p>
          <a:endParaRPr lang="hr-HR"/>
        </a:p>
      </dgm:t>
    </dgm:pt>
    <dgm:pt modelId="{D663F2D0-E35D-4BEC-A0D4-913D0F3597EA}" type="sibTrans" cxnId="{9FA54E8A-50CB-41B8-8B7F-1B592D3CE1D4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2C227C-1774-4D06-85C5-63C9BA341BBA}" type="pres">
      <dgm:prSet presAssocID="{19FACFC4-7CE6-47C5-9078-3E1B47E03EB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2D33AC-6D0C-4F45-ACD0-7E67BA659585}" type="pres">
      <dgm:prSet presAssocID="{1A6884F7-2B33-48B3-9C56-EE05EDCBFD52}" presName="spacer" presStyleCnt="0"/>
      <dgm:spPr/>
    </dgm:pt>
    <dgm:pt modelId="{4C2DF6F4-1CCD-4736-A728-F8216CF885BD}" type="pres">
      <dgm:prSet presAssocID="{0ADC9DCE-9C1D-4C9E-87FB-0BFF5D3551F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BCC716-45C3-43B4-BB10-7235C663FE36}" type="pres">
      <dgm:prSet presAssocID="{391A039B-D87F-47A3-A1C9-A9F3808843DB}" presName="spacer" presStyleCnt="0"/>
      <dgm:spPr/>
    </dgm:pt>
    <dgm:pt modelId="{02EE1054-AB11-4045-8C8F-40B8C7A77D70}" type="pres">
      <dgm:prSet presAssocID="{15E314E4-BE7F-4C81-80C9-EA92E74973B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812C98C-1341-4941-BDEB-10B0E23C7ED5}" type="pres">
      <dgm:prSet presAssocID="{49BAE268-3B7D-4216-8324-4BD73E68C4C1}" presName="spacer" presStyleCnt="0"/>
      <dgm:spPr/>
    </dgm:pt>
    <dgm:pt modelId="{60C7517A-F6CC-434B-8E15-B79FE49E6F04}" type="pres">
      <dgm:prSet presAssocID="{F7166481-B00B-49B2-B847-4949BC9D7B9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280AEC-31ED-41D4-858D-679684B68AAD}" type="presOf" srcId="{F7166481-B00B-49B2-B847-4949BC9D7B9D}" destId="{60C7517A-F6CC-434B-8E15-B79FE49E6F04}" srcOrd="0" destOrd="0" presId="urn:microsoft.com/office/officeart/2005/8/layout/vList2"/>
    <dgm:cxn modelId="{7D5CD4F6-55AC-4933-A5FC-47B49DAF9A04}" srcId="{71E521EC-A432-48C6-BF96-E79E2B50B48A}" destId="{19FACFC4-7CE6-47C5-9078-3E1B47E03EB9}" srcOrd="0" destOrd="0" parTransId="{44255EE7-46CA-4F4A-A902-23BE4E0D92E7}" sibTransId="{1A6884F7-2B33-48B3-9C56-EE05EDCBFD52}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9FA54E8A-50CB-41B8-8B7F-1B592D3CE1D4}" srcId="{71E521EC-A432-48C6-BF96-E79E2B50B48A}" destId="{F7166481-B00B-49B2-B847-4949BC9D7B9D}" srcOrd="3" destOrd="0" parTransId="{E8BEF27D-E88F-43EC-971E-878CF6EFEEF9}" sibTransId="{D663F2D0-E35D-4BEC-A0D4-913D0F3597EA}"/>
    <dgm:cxn modelId="{A9E3B64F-CA2D-4053-BEF5-FC2B6267C428}" srcId="{71E521EC-A432-48C6-BF96-E79E2B50B48A}" destId="{15E314E4-BE7F-4C81-80C9-EA92E74973B5}" srcOrd="2" destOrd="0" parTransId="{1EA970CE-1002-4DF8-A2E0-9EAA6BA6964D}" sibTransId="{49BAE268-3B7D-4216-8324-4BD73E68C4C1}"/>
    <dgm:cxn modelId="{FEFEB602-4D6A-4B4D-9810-E5500F912227}" type="presOf" srcId="{19FACFC4-7CE6-47C5-9078-3E1B47E03EB9}" destId="{C62C227C-1774-4D06-85C5-63C9BA341BBA}" srcOrd="0" destOrd="0" presId="urn:microsoft.com/office/officeart/2005/8/layout/vList2"/>
    <dgm:cxn modelId="{622C32CB-91BD-4D5B-8055-ECD9962BDDF8}" srcId="{71E521EC-A432-48C6-BF96-E79E2B50B48A}" destId="{0ADC9DCE-9C1D-4C9E-87FB-0BFF5D3551F4}" srcOrd="1" destOrd="0" parTransId="{9F62B17F-2837-4515-889E-9FD64D5E2F43}" sibTransId="{391A039B-D87F-47A3-A1C9-A9F3808843DB}"/>
    <dgm:cxn modelId="{F56F47C0-7CB3-4F67-A106-3E69423402BE}" type="presOf" srcId="{0ADC9DCE-9C1D-4C9E-87FB-0BFF5D3551F4}" destId="{4C2DF6F4-1CCD-4736-A728-F8216CF885BD}" srcOrd="0" destOrd="0" presId="urn:microsoft.com/office/officeart/2005/8/layout/vList2"/>
    <dgm:cxn modelId="{F066F7A3-E777-44AA-A818-FF765DAE2AD3}" type="presOf" srcId="{15E314E4-BE7F-4C81-80C9-EA92E74973B5}" destId="{02EE1054-AB11-4045-8C8F-40B8C7A77D70}" srcOrd="0" destOrd="0" presId="urn:microsoft.com/office/officeart/2005/8/layout/vList2"/>
    <dgm:cxn modelId="{159204EE-C153-422E-A5DA-1D87835B4797}" type="presParOf" srcId="{AA027500-7298-4E1E-96C1-3B7408FA9D6A}" destId="{C62C227C-1774-4D06-85C5-63C9BA341BBA}" srcOrd="0" destOrd="0" presId="urn:microsoft.com/office/officeart/2005/8/layout/vList2"/>
    <dgm:cxn modelId="{574E0C7C-269B-41A8-B89D-00E6ACDA609C}" type="presParOf" srcId="{AA027500-7298-4E1E-96C1-3B7408FA9D6A}" destId="{D42D33AC-6D0C-4F45-ACD0-7E67BA659585}" srcOrd="1" destOrd="0" presId="urn:microsoft.com/office/officeart/2005/8/layout/vList2"/>
    <dgm:cxn modelId="{AF3F27A5-BBE4-4754-85DD-61588F39A876}" type="presParOf" srcId="{AA027500-7298-4E1E-96C1-3B7408FA9D6A}" destId="{4C2DF6F4-1CCD-4736-A728-F8216CF885BD}" srcOrd="2" destOrd="0" presId="urn:microsoft.com/office/officeart/2005/8/layout/vList2"/>
    <dgm:cxn modelId="{77FC8AE4-DA03-4D18-95C1-5B8E1D12A3CE}" type="presParOf" srcId="{AA027500-7298-4E1E-96C1-3B7408FA9D6A}" destId="{8EBCC716-45C3-43B4-BB10-7235C663FE36}" srcOrd="3" destOrd="0" presId="urn:microsoft.com/office/officeart/2005/8/layout/vList2"/>
    <dgm:cxn modelId="{F0796896-F688-4A7B-AD3D-AE02D94B4738}" type="presParOf" srcId="{AA027500-7298-4E1E-96C1-3B7408FA9D6A}" destId="{02EE1054-AB11-4045-8C8F-40B8C7A77D70}" srcOrd="4" destOrd="0" presId="urn:microsoft.com/office/officeart/2005/8/layout/vList2"/>
    <dgm:cxn modelId="{DDF25BA0-A156-4D40-A75D-8DD714E9C625}" type="presParOf" srcId="{AA027500-7298-4E1E-96C1-3B7408FA9D6A}" destId="{C812C98C-1341-4941-BDEB-10B0E23C7ED5}" srcOrd="5" destOrd="0" presId="urn:microsoft.com/office/officeart/2005/8/layout/vList2"/>
    <dgm:cxn modelId="{B08CF5A9-5242-4D93-876C-E1C6658C312A}" type="presParOf" srcId="{AA027500-7298-4E1E-96C1-3B7408FA9D6A}" destId="{60C7517A-F6CC-434B-8E15-B79FE49E6F0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4581-DE0F-46A3-A4DD-7D88964164C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65DE6B4-7962-43FF-B808-E1E96B8FEEF7}">
      <dgm:prSet/>
      <dgm:spPr/>
      <dgm:t>
        <a:bodyPr/>
        <a:lstStyle/>
        <a:p>
          <a:r>
            <a:rPr lang="hr-HR"/>
            <a:t>Povijesni koncept</a:t>
          </a:r>
          <a:endParaRPr lang="en-US"/>
        </a:p>
      </dgm:t>
    </dgm:pt>
    <dgm:pt modelId="{B6C22740-5959-4763-AAB1-C94CE131F191}" type="parTrans" cxnId="{E1D96D37-A23B-4FEE-9D07-3F41329BA2CF}">
      <dgm:prSet/>
      <dgm:spPr/>
      <dgm:t>
        <a:bodyPr/>
        <a:lstStyle/>
        <a:p>
          <a:endParaRPr lang="en-US"/>
        </a:p>
      </dgm:t>
    </dgm:pt>
    <dgm:pt modelId="{3B7DE0B6-CB58-463D-9BA1-F4B94B96D088}" type="sibTrans" cxnId="{E1D96D37-A23B-4FEE-9D07-3F41329BA2CF}">
      <dgm:prSet/>
      <dgm:spPr/>
      <dgm:t>
        <a:bodyPr/>
        <a:lstStyle/>
        <a:p>
          <a:endParaRPr lang="en-US"/>
        </a:p>
      </dgm:t>
    </dgm:pt>
    <dgm:pt modelId="{46BE698B-247E-40D5-BD85-6585C7EDC783}">
      <dgm:prSet/>
      <dgm:spPr/>
      <dgm:t>
        <a:bodyPr/>
        <a:lstStyle/>
        <a:p>
          <a:r>
            <a:rPr lang="hr-HR" dirty="0"/>
            <a:t>Pročitajte tekst u udžbeniku na stranici </a:t>
          </a:r>
          <a:r>
            <a:rPr lang="hr-HR" dirty="0" err="1" smtClean="0"/>
            <a:t>27</a:t>
          </a:r>
          <a:r>
            <a:rPr lang="hr-HR" dirty="0" smtClean="0"/>
            <a:t> </a:t>
          </a:r>
          <a:r>
            <a:rPr lang="hr-HR" dirty="0"/>
            <a:t>i odgovorite na postavljena pitanja.</a:t>
          </a:r>
          <a:endParaRPr lang="en-US" dirty="0"/>
        </a:p>
      </dgm:t>
    </dgm:pt>
    <dgm:pt modelId="{0C07D9B3-B525-4194-B229-E3F5914DAAF4}" type="parTrans" cxnId="{A2CAED9F-10DC-474A-9A05-5D657C8C87B0}">
      <dgm:prSet/>
      <dgm:spPr/>
      <dgm:t>
        <a:bodyPr/>
        <a:lstStyle/>
        <a:p>
          <a:endParaRPr lang="en-US"/>
        </a:p>
      </dgm:t>
    </dgm:pt>
    <dgm:pt modelId="{E9137A27-7459-4B28-9235-FD57D0320D5E}" type="sibTrans" cxnId="{A2CAED9F-10DC-474A-9A05-5D657C8C87B0}">
      <dgm:prSet/>
      <dgm:spPr/>
      <dgm:t>
        <a:bodyPr/>
        <a:lstStyle/>
        <a:p>
          <a:endParaRPr lang="en-US"/>
        </a:p>
      </dgm:t>
    </dgm:pt>
    <dgm:pt modelId="{73A2E6A9-4F7A-461B-88F0-77D4049852C7}" type="pres">
      <dgm:prSet presAssocID="{21734581-DE0F-46A3-A4DD-7D88964164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3CAB75-B7EB-428B-BF74-8CDEACF7D7FE}" type="pres">
      <dgm:prSet presAssocID="{565DE6B4-7962-43FF-B808-E1E96B8FEEF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C02704-ABCA-4098-A3EA-0E0625D75C1C}" type="pres">
      <dgm:prSet presAssocID="{3B7DE0B6-CB58-463D-9BA1-F4B94B96D088}" presName="spacer" presStyleCnt="0"/>
      <dgm:spPr/>
    </dgm:pt>
    <dgm:pt modelId="{90A88E57-51A9-433D-BF2F-6160E292B602}" type="pres">
      <dgm:prSet presAssocID="{46BE698B-247E-40D5-BD85-6585C7EDC78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2CAED9F-10DC-474A-9A05-5D657C8C87B0}" srcId="{21734581-DE0F-46A3-A4DD-7D88964164CC}" destId="{46BE698B-247E-40D5-BD85-6585C7EDC783}" srcOrd="1" destOrd="0" parTransId="{0C07D9B3-B525-4194-B229-E3F5914DAAF4}" sibTransId="{E9137A27-7459-4B28-9235-FD57D0320D5E}"/>
    <dgm:cxn modelId="{7F3621E5-C779-4773-9104-86E70ECC4792}" type="presOf" srcId="{565DE6B4-7962-43FF-B808-E1E96B8FEEF7}" destId="{AA3CAB75-B7EB-428B-BF74-8CDEACF7D7FE}" srcOrd="0" destOrd="0" presId="urn:microsoft.com/office/officeart/2005/8/layout/vList2"/>
    <dgm:cxn modelId="{E1D96D37-A23B-4FEE-9D07-3F41329BA2CF}" srcId="{21734581-DE0F-46A3-A4DD-7D88964164CC}" destId="{565DE6B4-7962-43FF-B808-E1E96B8FEEF7}" srcOrd="0" destOrd="0" parTransId="{B6C22740-5959-4763-AAB1-C94CE131F191}" sibTransId="{3B7DE0B6-CB58-463D-9BA1-F4B94B96D088}"/>
    <dgm:cxn modelId="{C30217D1-386E-4F78-AD1A-CFF8AC9C3D56}" type="presOf" srcId="{46BE698B-247E-40D5-BD85-6585C7EDC783}" destId="{90A88E57-51A9-433D-BF2F-6160E292B602}" srcOrd="0" destOrd="0" presId="urn:microsoft.com/office/officeart/2005/8/layout/vList2"/>
    <dgm:cxn modelId="{6819ADC3-ED69-4452-A334-3F535151AD6C}" type="presOf" srcId="{21734581-DE0F-46A3-A4DD-7D88964164CC}" destId="{73A2E6A9-4F7A-461B-88F0-77D4049852C7}" srcOrd="0" destOrd="0" presId="urn:microsoft.com/office/officeart/2005/8/layout/vList2"/>
    <dgm:cxn modelId="{2DFB5F79-D66F-4DF3-8AF3-EE2D245228E0}" type="presParOf" srcId="{73A2E6A9-4F7A-461B-88F0-77D4049852C7}" destId="{AA3CAB75-B7EB-428B-BF74-8CDEACF7D7FE}" srcOrd="0" destOrd="0" presId="urn:microsoft.com/office/officeart/2005/8/layout/vList2"/>
    <dgm:cxn modelId="{B862D304-B2FB-4FBF-818B-DFFB7565F2B2}" type="presParOf" srcId="{73A2E6A9-4F7A-461B-88F0-77D4049852C7}" destId="{E7C02704-ABCA-4098-A3EA-0E0625D75C1C}" srcOrd="1" destOrd="0" presId="urn:microsoft.com/office/officeart/2005/8/layout/vList2"/>
    <dgm:cxn modelId="{413FE49B-3D17-4EB2-B66D-38E352C6CAD3}" type="presParOf" srcId="{73A2E6A9-4F7A-461B-88F0-77D4049852C7}" destId="{90A88E57-51A9-433D-BF2F-6160E292B60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400" dirty="0"/>
            <a:t>Tribun </a:t>
          </a:r>
          <a:r>
            <a:rPr lang="hr-HR" sz="2400" dirty="0" smtClean="0"/>
            <a:t>– obavljao </a:t>
          </a:r>
          <a:r>
            <a:rPr lang="hr-HR" sz="2400" dirty="0"/>
            <a:t>upravne, sudske i vojne poslove</a:t>
          </a:r>
          <a:endParaRPr lang="en-US" sz="24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7FE31ABA-5C07-40DB-A354-F8CBDFDE427D}">
      <dgm:prSet custT="1"/>
      <dgm:spPr/>
      <dgm:t>
        <a:bodyPr/>
        <a:lstStyle/>
        <a:p>
          <a:r>
            <a:rPr lang="hr-HR" sz="2400" dirty="0"/>
            <a:t>Tribuni nadzirali rad dužda</a:t>
          </a:r>
          <a:endParaRPr lang="en-US" sz="2400" dirty="0"/>
        </a:p>
      </dgm:t>
    </dgm:pt>
    <dgm:pt modelId="{4786C38F-00EE-4076-A4DD-D0EFCB87EBBC}" type="parTrans" cxnId="{B6DEA493-1799-430E-946A-89EA4E1D6132}">
      <dgm:prSet/>
      <dgm:spPr/>
      <dgm:t>
        <a:bodyPr/>
        <a:lstStyle/>
        <a:p>
          <a:endParaRPr lang="en-US"/>
        </a:p>
      </dgm:t>
    </dgm:pt>
    <dgm:pt modelId="{117D90C0-682C-4C8D-94C9-4D6738A71BC7}" type="sibTrans" cxnId="{B6DEA493-1799-430E-946A-89EA4E1D6132}">
      <dgm:prSet/>
      <dgm:spPr/>
      <dgm:t>
        <a:bodyPr/>
        <a:lstStyle/>
        <a:p>
          <a:endParaRPr lang="en-US"/>
        </a:p>
      </dgm:t>
    </dgm:pt>
    <dgm:pt modelId="{058F5F3B-CF12-4737-905A-2DDB89401FA5}">
      <dgm:prSet custT="1"/>
      <dgm:spPr/>
      <dgm:t>
        <a:bodyPr/>
        <a:lstStyle/>
        <a:p>
          <a:r>
            <a:rPr lang="hr-HR" sz="2400" dirty="0"/>
            <a:t>Grad se spominje u IX. stoljeću</a:t>
          </a:r>
          <a:endParaRPr lang="en-US" sz="2400" dirty="0"/>
        </a:p>
      </dgm:t>
    </dgm:pt>
    <dgm:pt modelId="{00560ACD-F04C-4803-B6DD-B5DB2B569B95}" type="parTrans" cxnId="{5B7B03DF-82AF-4C31-B51B-A99763684409}">
      <dgm:prSet/>
      <dgm:spPr/>
      <dgm:t>
        <a:bodyPr/>
        <a:lstStyle/>
        <a:p>
          <a:endParaRPr lang="en-US"/>
        </a:p>
      </dgm:t>
    </dgm:pt>
    <dgm:pt modelId="{70A2C6C4-A6FF-4DB0-BFDB-F36C20470D87}" type="sibTrans" cxnId="{5B7B03DF-82AF-4C31-B51B-A99763684409}">
      <dgm:prSet/>
      <dgm:spPr/>
      <dgm:t>
        <a:bodyPr/>
        <a:lstStyle/>
        <a:p>
          <a:endParaRPr lang="en-US"/>
        </a:p>
      </dgm:t>
    </dgm:pt>
    <dgm:pt modelId="{A601EBD3-E43A-4A00-BA0E-1F468B2A0938}">
      <dgm:prSet custT="1"/>
      <dgm:spPr/>
      <dgm:t>
        <a:bodyPr/>
        <a:lstStyle/>
        <a:p>
          <a:r>
            <a:rPr lang="hr-HR" sz="2400" dirty="0"/>
            <a:t>Ime dobio po plemenu Veneta</a:t>
          </a:r>
          <a:endParaRPr lang="en-US" sz="2400" dirty="0"/>
        </a:p>
      </dgm:t>
    </dgm:pt>
    <dgm:pt modelId="{A080C174-B947-4E8D-B00E-3C1FF7633681}" type="parTrans" cxnId="{DF2CD989-F92C-4D95-8BC8-55FB1D0D90A6}">
      <dgm:prSet/>
      <dgm:spPr/>
      <dgm:t>
        <a:bodyPr/>
        <a:lstStyle/>
        <a:p>
          <a:endParaRPr lang="en-US"/>
        </a:p>
      </dgm:t>
    </dgm:pt>
    <dgm:pt modelId="{46705794-E6F5-4DF6-A4D4-A4F7570654E0}" type="sibTrans" cxnId="{DF2CD989-F92C-4D95-8BC8-55FB1D0D90A6}">
      <dgm:prSet/>
      <dgm:spPr/>
      <dgm:t>
        <a:bodyPr/>
        <a:lstStyle/>
        <a:p>
          <a:endParaRPr lang="en-US"/>
        </a:p>
      </dgm:t>
    </dgm:pt>
    <dgm:pt modelId="{97130607-61C8-4C4D-9940-795201C9BA5E}">
      <dgm:prSet custT="1"/>
      <dgm:spPr/>
      <dgm:t>
        <a:bodyPr/>
        <a:lstStyle/>
        <a:p>
          <a:r>
            <a:rPr lang="hr-HR" sz="2400" dirty="0"/>
            <a:t>Mir u Aachenu: vlast Bizanta</a:t>
          </a:r>
          <a:endParaRPr lang="en-US" sz="2400" dirty="0"/>
        </a:p>
      </dgm:t>
    </dgm:pt>
    <dgm:pt modelId="{83B4D406-C853-4985-9197-0344A04EFB0A}" type="parTrans" cxnId="{5A8C1CE3-4759-49F2-9CBA-5652878D1007}">
      <dgm:prSet/>
      <dgm:spPr/>
      <dgm:t>
        <a:bodyPr/>
        <a:lstStyle/>
        <a:p>
          <a:endParaRPr lang="en-US"/>
        </a:p>
      </dgm:t>
    </dgm:pt>
    <dgm:pt modelId="{638CE0CE-983F-4A52-BF24-41E251DCF12F}" type="sibTrans" cxnId="{5A8C1CE3-4759-49F2-9CBA-5652878D1007}">
      <dgm:prSet/>
      <dgm:spPr/>
      <dgm:t>
        <a:bodyPr/>
        <a:lstStyle/>
        <a:p>
          <a:endParaRPr lang="en-US"/>
        </a:p>
      </dgm:t>
    </dgm:pt>
    <dgm:pt modelId="{644FA55A-6B57-48CB-BA32-ED135EAD174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83ED82C-4867-4FE1-831B-0E635C919E5C}" type="pres">
      <dgm:prSet presAssocID="{EC44CBA5-35F3-47B4-AA59-0D03D417A729}" presName="parentText" presStyleLbl="node1" presStyleIdx="0" presStyleCnt="5" custLinFactNeighborX="-20" custLinFactNeighborY="2006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CB3A7C6-B525-4C59-A22E-7DA36A9C1111}" type="pres">
      <dgm:prSet presAssocID="{E89E81AA-28E3-447E-B89D-EA4027CEF02D}" presName="spacer" presStyleCnt="0"/>
      <dgm:spPr/>
    </dgm:pt>
    <dgm:pt modelId="{C59EF3FB-AFD3-4885-856B-39A4CEB9B741}" type="pres">
      <dgm:prSet presAssocID="{7FE31ABA-5C07-40DB-A354-F8CBDFDE427D}" presName="parentText" presStyleLbl="node1" presStyleIdx="1" presStyleCnt="5" custLinFactNeighborX="810" custLinFactNeighborY="2670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93246A-321E-4F29-AB3D-70BFB24C3FB9}" type="pres">
      <dgm:prSet presAssocID="{117D90C0-682C-4C8D-94C9-4D6738A71BC7}" presName="spacer" presStyleCnt="0"/>
      <dgm:spPr/>
    </dgm:pt>
    <dgm:pt modelId="{F96BBCAD-FC35-4489-8800-5B77703FC960}" type="pres">
      <dgm:prSet presAssocID="{058F5F3B-CF12-4737-905A-2DDB89401FA5}" presName="parentText" presStyleLbl="node1" presStyleIdx="2" presStyleCnt="5" custLinFactNeighborX="-322" custLinFactNeighborY="-632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566A8A-5198-4CDE-BDF3-EE067B91215F}" type="pres">
      <dgm:prSet presAssocID="{70A2C6C4-A6FF-4DB0-BFDB-F36C20470D87}" presName="spacer" presStyleCnt="0"/>
      <dgm:spPr/>
    </dgm:pt>
    <dgm:pt modelId="{EC6FE875-D894-4A58-A55E-055D34371E9C}" type="pres">
      <dgm:prSet presAssocID="{A601EBD3-E43A-4A00-BA0E-1F468B2A0938}" presName="parentText" presStyleLbl="node1" presStyleIdx="3" presStyleCnt="5" custLinFactNeighborX="256" custLinFactNeighborY="1496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CD8742-5610-4C2C-823F-B9114A403999}" type="pres">
      <dgm:prSet presAssocID="{46705794-E6F5-4DF6-A4D4-A4F7570654E0}" presName="spacer" presStyleCnt="0"/>
      <dgm:spPr/>
    </dgm:pt>
    <dgm:pt modelId="{F4A0297D-51D1-4ECA-97D2-83AD278E8227}" type="pres">
      <dgm:prSet presAssocID="{97130607-61C8-4C4D-9940-795201C9BA5E}" presName="parentText" presStyleLbl="node1" presStyleIdx="4" presStyleCnt="5" custLinFactNeighborX="620" custLinFactNeighborY="-2067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B7B03DF-82AF-4C31-B51B-A99763684409}" srcId="{554A291B-5859-4E7D-ADF3-B016FB24E479}" destId="{058F5F3B-CF12-4737-905A-2DDB89401FA5}" srcOrd="2" destOrd="0" parTransId="{00560ACD-F04C-4803-B6DD-B5DB2B569B95}" sibTransId="{70A2C6C4-A6FF-4DB0-BFDB-F36C20470D87}"/>
    <dgm:cxn modelId="{C4931EDC-608D-453F-B193-8E59E4E7FE1C}" type="presOf" srcId="{058F5F3B-CF12-4737-905A-2DDB89401FA5}" destId="{F96BBCAD-FC35-4489-8800-5B77703FC960}" srcOrd="0" destOrd="0" presId="urn:microsoft.com/office/officeart/2005/8/layout/vList2"/>
    <dgm:cxn modelId="{16FED1C7-66A7-4714-ADCF-1E79ECDA4405}" type="presOf" srcId="{97130607-61C8-4C4D-9940-795201C9BA5E}" destId="{F4A0297D-51D1-4ECA-97D2-83AD278E8227}" srcOrd="0" destOrd="0" presId="urn:microsoft.com/office/officeart/2005/8/layout/vList2"/>
    <dgm:cxn modelId="{5429C4E5-425B-4B63-83C8-01F6D8F075DA}" type="presOf" srcId="{554A291B-5859-4E7D-ADF3-B016FB24E479}" destId="{644FA55A-6B57-48CB-BA32-ED135EAD1745}" srcOrd="0" destOrd="0" presId="urn:microsoft.com/office/officeart/2005/8/layout/vList2"/>
    <dgm:cxn modelId="{DF2CD989-F92C-4D95-8BC8-55FB1D0D90A6}" srcId="{554A291B-5859-4E7D-ADF3-B016FB24E479}" destId="{A601EBD3-E43A-4A00-BA0E-1F468B2A0938}" srcOrd="3" destOrd="0" parTransId="{A080C174-B947-4E8D-B00E-3C1FF7633681}" sibTransId="{46705794-E6F5-4DF6-A4D4-A4F7570654E0}"/>
    <dgm:cxn modelId="{B6DEA493-1799-430E-946A-89EA4E1D6132}" srcId="{554A291B-5859-4E7D-ADF3-B016FB24E479}" destId="{7FE31ABA-5C07-40DB-A354-F8CBDFDE427D}" srcOrd="1" destOrd="0" parTransId="{4786C38F-00EE-4076-A4DD-D0EFCB87EBBC}" sibTransId="{117D90C0-682C-4C8D-94C9-4D6738A71BC7}"/>
    <dgm:cxn modelId="{F73C949B-1337-4211-8A15-B2D405EECF63}" type="presOf" srcId="{A601EBD3-E43A-4A00-BA0E-1F468B2A0938}" destId="{EC6FE875-D894-4A58-A55E-055D34371E9C}" srcOrd="0" destOrd="0" presId="urn:microsoft.com/office/officeart/2005/8/layout/vList2"/>
    <dgm:cxn modelId="{3CE41C61-AEF0-4AF6-A8F0-F146AF9B8080}" type="presOf" srcId="{EC44CBA5-35F3-47B4-AA59-0D03D417A729}" destId="{883ED82C-4867-4FE1-831B-0E635C919E5C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C0F83675-E9D2-43E3-A6CA-904F03EF59E5}" type="presOf" srcId="{7FE31ABA-5C07-40DB-A354-F8CBDFDE427D}" destId="{C59EF3FB-AFD3-4885-856B-39A4CEB9B741}" srcOrd="0" destOrd="0" presId="urn:microsoft.com/office/officeart/2005/8/layout/vList2"/>
    <dgm:cxn modelId="{5A8C1CE3-4759-49F2-9CBA-5652878D1007}" srcId="{554A291B-5859-4E7D-ADF3-B016FB24E479}" destId="{97130607-61C8-4C4D-9940-795201C9BA5E}" srcOrd="4" destOrd="0" parTransId="{83B4D406-C853-4985-9197-0344A04EFB0A}" sibTransId="{638CE0CE-983F-4A52-BF24-41E251DCF12F}"/>
    <dgm:cxn modelId="{1EAA8637-D2D7-4F57-A302-E3FDDEEE0527}" type="presParOf" srcId="{644FA55A-6B57-48CB-BA32-ED135EAD1745}" destId="{883ED82C-4867-4FE1-831B-0E635C919E5C}" srcOrd="0" destOrd="0" presId="urn:microsoft.com/office/officeart/2005/8/layout/vList2"/>
    <dgm:cxn modelId="{BD2CCBB2-DC1E-4169-9841-81BAC67466F2}" type="presParOf" srcId="{644FA55A-6B57-48CB-BA32-ED135EAD1745}" destId="{BCB3A7C6-B525-4C59-A22E-7DA36A9C1111}" srcOrd="1" destOrd="0" presId="urn:microsoft.com/office/officeart/2005/8/layout/vList2"/>
    <dgm:cxn modelId="{132B385E-950F-4A06-8267-E2BB145D8FEA}" type="presParOf" srcId="{644FA55A-6B57-48CB-BA32-ED135EAD1745}" destId="{C59EF3FB-AFD3-4885-856B-39A4CEB9B741}" srcOrd="2" destOrd="0" presId="urn:microsoft.com/office/officeart/2005/8/layout/vList2"/>
    <dgm:cxn modelId="{26CC55F0-1468-42C4-9CC0-B54024C726C6}" type="presParOf" srcId="{644FA55A-6B57-48CB-BA32-ED135EAD1745}" destId="{9593246A-321E-4F29-AB3D-70BFB24C3FB9}" srcOrd="3" destOrd="0" presId="urn:microsoft.com/office/officeart/2005/8/layout/vList2"/>
    <dgm:cxn modelId="{C4A7B78F-1D69-4931-9A6D-F12AE660557B}" type="presParOf" srcId="{644FA55A-6B57-48CB-BA32-ED135EAD1745}" destId="{F96BBCAD-FC35-4489-8800-5B77703FC960}" srcOrd="4" destOrd="0" presId="urn:microsoft.com/office/officeart/2005/8/layout/vList2"/>
    <dgm:cxn modelId="{B3BBBF58-35E7-462B-997A-368E291B1CCD}" type="presParOf" srcId="{644FA55A-6B57-48CB-BA32-ED135EAD1745}" destId="{9E566A8A-5198-4CDE-BDF3-EE067B91215F}" srcOrd="5" destOrd="0" presId="urn:microsoft.com/office/officeart/2005/8/layout/vList2"/>
    <dgm:cxn modelId="{6F6E7DE6-F6E4-4602-B9F5-A1034210B659}" type="presParOf" srcId="{644FA55A-6B57-48CB-BA32-ED135EAD1745}" destId="{EC6FE875-D894-4A58-A55E-055D34371E9C}" srcOrd="6" destOrd="0" presId="urn:microsoft.com/office/officeart/2005/8/layout/vList2"/>
    <dgm:cxn modelId="{F29A0848-553F-40F5-B3F4-3B579591597F}" type="presParOf" srcId="{644FA55A-6B57-48CB-BA32-ED135EAD1745}" destId="{9BCD8742-5610-4C2C-823F-B9114A403999}" srcOrd="7" destOrd="0" presId="urn:microsoft.com/office/officeart/2005/8/layout/vList2"/>
    <dgm:cxn modelId="{D02798DE-121E-47BC-BA3C-AB9903373802}" type="presParOf" srcId="{644FA55A-6B57-48CB-BA32-ED135EAD1745}" destId="{F4A0297D-51D1-4ECA-97D2-83AD278E82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A291B-5859-4E7D-ADF3-B016FB24E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44CBA5-35F3-47B4-AA59-0D03D417A729}">
      <dgm:prSet custT="1"/>
      <dgm:spPr/>
      <dgm:t>
        <a:bodyPr/>
        <a:lstStyle/>
        <a:p>
          <a:r>
            <a:rPr lang="hr-HR" sz="2800" dirty="0"/>
            <a:t>Neovisna država smještena između dva Carstva</a:t>
          </a:r>
          <a:endParaRPr lang="en-US" sz="2800" dirty="0"/>
        </a:p>
      </dgm:t>
    </dgm:pt>
    <dgm:pt modelId="{B28B39C1-5555-4D1E-BF19-7E35A89F97A4}" type="parTrans" cxnId="{F7E411A5-DFE3-46F5-9849-8435D023B112}">
      <dgm:prSet/>
      <dgm:spPr/>
      <dgm:t>
        <a:bodyPr/>
        <a:lstStyle/>
        <a:p>
          <a:endParaRPr lang="en-US"/>
        </a:p>
      </dgm:t>
    </dgm:pt>
    <dgm:pt modelId="{E89E81AA-28E3-447E-B89D-EA4027CEF02D}" type="sibTrans" cxnId="{F7E411A5-DFE3-46F5-9849-8435D023B112}">
      <dgm:prSet/>
      <dgm:spPr/>
      <dgm:t>
        <a:bodyPr/>
        <a:lstStyle/>
        <a:p>
          <a:endParaRPr lang="en-US"/>
        </a:p>
      </dgm:t>
    </dgm:pt>
    <dgm:pt modelId="{7FE31ABA-5C07-40DB-A354-F8CBDFDE427D}">
      <dgm:prSet custT="1"/>
      <dgm:spPr/>
      <dgm:t>
        <a:bodyPr/>
        <a:lstStyle/>
        <a:p>
          <a:r>
            <a:rPr lang="hr-HR" sz="2800" dirty="0"/>
            <a:t>Trgovački posrednik između Istoka i Zapada</a:t>
          </a:r>
          <a:endParaRPr lang="en-US" sz="2800" dirty="0"/>
        </a:p>
      </dgm:t>
    </dgm:pt>
    <dgm:pt modelId="{4786C38F-00EE-4076-A4DD-D0EFCB87EBBC}" type="parTrans" cxnId="{B6DEA493-1799-430E-946A-89EA4E1D6132}">
      <dgm:prSet/>
      <dgm:spPr/>
      <dgm:t>
        <a:bodyPr/>
        <a:lstStyle/>
        <a:p>
          <a:endParaRPr lang="en-US"/>
        </a:p>
      </dgm:t>
    </dgm:pt>
    <dgm:pt modelId="{117D90C0-682C-4C8D-94C9-4D6738A71BC7}" type="sibTrans" cxnId="{B6DEA493-1799-430E-946A-89EA4E1D6132}">
      <dgm:prSet/>
      <dgm:spPr/>
      <dgm:t>
        <a:bodyPr/>
        <a:lstStyle/>
        <a:p>
          <a:endParaRPr lang="en-US"/>
        </a:p>
      </dgm:t>
    </dgm:pt>
    <dgm:pt modelId="{058F5F3B-CF12-4737-905A-2DDB89401FA5}">
      <dgm:prSet custT="1"/>
      <dgm:spPr/>
      <dgm:t>
        <a:bodyPr/>
        <a:lstStyle/>
        <a:p>
          <a:r>
            <a:rPr lang="hr-HR" sz="2800" dirty="0"/>
            <a:t>XI. stoljeće potpuna neovisnost</a:t>
          </a:r>
          <a:endParaRPr lang="en-US" sz="2800" dirty="0"/>
        </a:p>
      </dgm:t>
    </dgm:pt>
    <dgm:pt modelId="{00560ACD-F04C-4803-B6DD-B5DB2B569B95}" type="parTrans" cxnId="{5B7B03DF-82AF-4C31-B51B-A99763684409}">
      <dgm:prSet/>
      <dgm:spPr/>
      <dgm:t>
        <a:bodyPr/>
        <a:lstStyle/>
        <a:p>
          <a:endParaRPr lang="en-US"/>
        </a:p>
      </dgm:t>
    </dgm:pt>
    <dgm:pt modelId="{70A2C6C4-A6FF-4DB0-BFDB-F36C20470D87}" type="sibTrans" cxnId="{5B7B03DF-82AF-4C31-B51B-A99763684409}">
      <dgm:prSet/>
      <dgm:spPr/>
      <dgm:t>
        <a:bodyPr/>
        <a:lstStyle/>
        <a:p>
          <a:endParaRPr lang="en-US"/>
        </a:p>
      </dgm:t>
    </dgm:pt>
    <dgm:pt modelId="{A601EBD3-E43A-4A00-BA0E-1F468B2A0938}">
      <dgm:prSet custT="1"/>
      <dgm:spPr/>
      <dgm:t>
        <a:bodyPr/>
        <a:lstStyle/>
        <a:p>
          <a:r>
            <a:rPr lang="hr-HR" sz="2800" dirty="0"/>
            <a:t>Republika Sv. Marka</a:t>
          </a:r>
          <a:endParaRPr lang="en-US" sz="2800" dirty="0"/>
        </a:p>
      </dgm:t>
    </dgm:pt>
    <dgm:pt modelId="{A080C174-B947-4E8D-B00E-3C1FF7633681}" type="parTrans" cxnId="{DF2CD989-F92C-4D95-8BC8-55FB1D0D90A6}">
      <dgm:prSet/>
      <dgm:spPr/>
      <dgm:t>
        <a:bodyPr/>
        <a:lstStyle/>
        <a:p>
          <a:endParaRPr lang="en-US"/>
        </a:p>
      </dgm:t>
    </dgm:pt>
    <dgm:pt modelId="{46705794-E6F5-4DF6-A4D4-A4F7570654E0}" type="sibTrans" cxnId="{DF2CD989-F92C-4D95-8BC8-55FB1D0D90A6}">
      <dgm:prSet/>
      <dgm:spPr/>
      <dgm:t>
        <a:bodyPr/>
        <a:lstStyle/>
        <a:p>
          <a:endParaRPr lang="en-US"/>
        </a:p>
      </dgm:t>
    </dgm:pt>
    <dgm:pt modelId="{97130607-61C8-4C4D-9940-795201C9BA5E}">
      <dgm:prSet custT="1"/>
      <dgm:spPr/>
      <dgm:t>
        <a:bodyPr/>
        <a:lstStyle/>
        <a:p>
          <a:r>
            <a:rPr lang="hr-HR" sz="2800" dirty="0"/>
            <a:t>Posjedi na istočnoj jadranskoj obali i Sredozemlju</a:t>
          </a:r>
          <a:endParaRPr lang="en-US" sz="2800" dirty="0"/>
        </a:p>
      </dgm:t>
    </dgm:pt>
    <dgm:pt modelId="{83B4D406-C853-4985-9197-0344A04EFB0A}" type="parTrans" cxnId="{5A8C1CE3-4759-49F2-9CBA-5652878D1007}">
      <dgm:prSet/>
      <dgm:spPr/>
      <dgm:t>
        <a:bodyPr/>
        <a:lstStyle/>
        <a:p>
          <a:endParaRPr lang="en-US"/>
        </a:p>
      </dgm:t>
    </dgm:pt>
    <dgm:pt modelId="{638CE0CE-983F-4A52-BF24-41E251DCF12F}" type="sibTrans" cxnId="{5A8C1CE3-4759-49F2-9CBA-5652878D1007}">
      <dgm:prSet/>
      <dgm:spPr/>
      <dgm:t>
        <a:bodyPr/>
        <a:lstStyle/>
        <a:p>
          <a:endParaRPr lang="en-US"/>
        </a:p>
      </dgm:t>
    </dgm:pt>
    <dgm:pt modelId="{53DC98A1-614D-471B-8704-AFD850C78CE5}" type="pres">
      <dgm:prSet presAssocID="{554A291B-5859-4E7D-ADF3-B016FB24E47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A31C4AC-6E01-407C-A4E0-6A1075031DAC}" type="pres">
      <dgm:prSet presAssocID="{EC44CBA5-35F3-47B4-AA59-0D03D417A72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85B74F1-06C0-4F6D-8201-A2E6A10CD8B5}" type="pres">
      <dgm:prSet presAssocID="{E89E81AA-28E3-447E-B89D-EA4027CEF02D}" presName="spacer" presStyleCnt="0"/>
      <dgm:spPr/>
    </dgm:pt>
    <dgm:pt modelId="{9A48E29D-1FF4-4BAF-8D7B-F979EBA76C8C}" type="pres">
      <dgm:prSet presAssocID="{7FE31ABA-5C07-40DB-A354-F8CBDFDE427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8C5C480-3DD9-4906-9449-7F2EBBF66F57}" type="pres">
      <dgm:prSet presAssocID="{117D90C0-682C-4C8D-94C9-4D6738A71BC7}" presName="spacer" presStyleCnt="0"/>
      <dgm:spPr/>
    </dgm:pt>
    <dgm:pt modelId="{4E5A6F63-F23F-4DB9-B21A-AF435587272A}" type="pres">
      <dgm:prSet presAssocID="{058F5F3B-CF12-4737-905A-2DDB89401F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85F707-0E51-4576-9DEF-06D8E7A29B67}" type="pres">
      <dgm:prSet presAssocID="{70A2C6C4-A6FF-4DB0-BFDB-F36C20470D87}" presName="spacer" presStyleCnt="0"/>
      <dgm:spPr/>
    </dgm:pt>
    <dgm:pt modelId="{579E1B34-D3CE-489D-A9B1-32C20BDAC7BD}" type="pres">
      <dgm:prSet presAssocID="{A601EBD3-E43A-4A00-BA0E-1F468B2A093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24A59D6-CBE0-4B19-BF75-35A8D2093777}" type="pres">
      <dgm:prSet presAssocID="{46705794-E6F5-4DF6-A4D4-A4F7570654E0}" presName="spacer" presStyleCnt="0"/>
      <dgm:spPr/>
    </dgm:pt>
    <dgm:pt modelId="{2746D31D-8D37-4B80-845C-0F0BE5D4C503}" type="pres">
      <dgm:prSet presAssocID="{97130607-61C8-4C4D-9940-795201C9BA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12C1B2F-2A0A-44BF-9DC1-1EAD7F67951D}" type="presOf" srcId="{058F5F3B-CF12-4737-905A-2DDB89401FA5}" destId="{4E5A6F63-F23F-4DB9-B21A-AF435587272A}" srcOrd="0" destOrd="0" presId="urn:microsoft.com/office/officeart/2005/8/layout/vList2"/>
    <dgm:cxn modelId="{5B7B03DF-82AF-4C31-B51B-A99763684409}" srcId="{554A291B-5859-4E7D-ADF3-B016FB24E479}" destId="{058F5F3B-CF12-4737-905A-2DDB89401FA5}" srcOrd="2" destOrd="0" parTransId="{00560ACD-F04C-4803-B6DD-B5DB2B569B95}" sibTransId="{70A2C6C4-A6FF-4DB0-BFDB-F36C20470D87}"/>
    <dgm:cxn modelId="{C24FA4E6-C14D-41C4-9CA0-34FB0A3109DF}" type="presOf" srcId="{EC44CBA5-35F3-47B4-AA59-0D03D417A729}" destId="{EA31C4AC-6E01-407C-A4E0-6A1075031DAC}" srcOrd="0" destOrd="0" presId="urn:microsoft.com/office/officeart/2005/8/layout/vList2"/>
    <dgm:cxn modelId="{DF2CD989-F92C-4D95-8BC8-55FB1D0D90A6}" srcId="{554A291B-5859-4E7D-ADF3-B016FB24E479}" destId="{A601EBD3-E43A-4A00-BA0E-1F468B2A0938}" srcOrd="3" destOrd="0" parTransId="{A080C174-B947-4E8D-B00E-3C1FF7633681}" sibTransId="{46705794-E6F5-4DF6-A4D4-A4F7570654E0}"/>
    <dgm:cxn modelId="{B6DEA493-1799-430E-946A-89EA4E1D6132}" srcId="{554A291B-5859-4E7D-ADF3-B016FB24E479}" destId="{7FE31ABA-5C07-40DB-A354-F8CBDFDE427D}" srcOrd="1" destOrd="0" parTransId="{4786C38F-00EE-4076-A4DD-D0EFCB87EBBC}" sibTransId="{117D90C0-682C-4C8D-94C9-4D6738A71BC7}"/>
    <dgm:cxn modelId="{7C9BE228-10ED-440B-8A9D-AA7ECB090E63}" type="presOf" srcId="{554A291B-5859-4E7D-ADF3-B016FB24E479}" destId="{53DC98A1-614D-471B-8704-AFD850C78CE5}" srcOrd="0" destOrd="0" presId="urn:microsoft.com/office/officeart/2005/8/layout/vList2"/>
    <dgm:cxn modelId="{910B1B38-1C43-41E4-8451-76C5BAF5EA7F}" type="presOf" srcId="{A601EBD3-E43A-4A00-BA0E-1F468B2A0938}" destId="{579E1B34-D3CE-489D-A9B1-32C20BDAC7BD}" srcOrd="0" destOrd="0" presId="urn:microsoft.com/office/officeart/2005/8/layout/vList2"/>
    <dgm:cxn modelId="{F7E411A5-DFE3-46F5-9849-8435D023B112}" srcId="{554A291B-5859-4E7D-ADF3-B016FB24E479}" destId="{EC44CBA5-35F3-47B4-AA59-0D03D417A729}" srcOrd="0" destOrd="0" parTransId="{B28B39C1-5555-4D1E-BF19-7E35A89F97A4}" sibTransId="{E89E81AA-28E3-447E-B89D-EA4027CEF02D}"/>
    <dgm:cxn modelId="{8EBE495F-0245-4FE5-BD00-113E6D6ABD0B}" type="presOf" srcId="{97130607-61C8-4C4D-9940-795201C9BA5E}" destId="{2746D31D-8D37-4B80-845C-0F0BE5D4C503}" srcOrd="0" destOrd="0" presId="urn:microsoft.com/office/officeart/2005/8/layout/vList2"/>
    <dgm:cxn modelId="{3D7B4671-B1F4-4440-A39A-9D3CFF48F5BF}" type="presOf" srcId="{7FE31ABA-5C07-40DB-A354-F8CBDFDE427D}" destId="{9A48E29D-1FF4-4BAF-8D7B-F979EBA76C8C}" srcOrd="0" destOrd="0" presId="urn:microsoft.com/office/officeart/2005/8/layout/vList2"/>
    <dgm:cxn modelId="{5A8C1CE3-4759-49F2-9CBA-5652878D1007}" srcId="{554A291B-5859-4E7D-ADF3-B016FB24E479}" destId="{97130607-61C8-4C4D-9940-795201C9BA5E}" srcOrd="4" destOrd="0" parTransId="{83B4D406-C853-4985-9197-0344A04EFB0A}" sibTransId="{638CE0CE-983F-4A52-BF24-41E251DCF12F}"/>
    <dgm:cxn modelId="{983606A1-D709-4D28-AA11-367611F4F69A}" type="presParOf" srcId="{53DC98A1-614D-471B-8704-AFD850C78CE5}" destId="{EA31C4AC-6E01-407C-A4E0-6A1075031DAC}" srcOrd="0" destOrd="0" presId="urn:microsoft.com/office/officeart/2005/8/layout/vList2"/>
    <dgm:cxn modelId="{D78830A1-D955-4178-B734-813F0A9A5E58}" type="presParOf" srcId="{53DC98A1-614D-471B-8704-AFD850C78CE5}" destId="{385B74F1-06C0-4F6D-8201-A2E6A10CD8B5}" srcOrd="1" destOrd="0" presId="urn:microsoft.com/office/officeart/2005/8/layout/vList2"/>
    <dgm:cxn modelId="{112EAA62-4ACD-4B27-8B2D-D6AFF3B1EE0B}" type="presParOf" srcId="{53DC98A1-614D-471B-8704-AFD850C78CE5}" destId="{9A48E29D-1FF4-4BAF-8D7B-F979EBA76C8C}" srcOrd="2" destOrd="0" presId="urn:microsoft.com/office/officeart/2005/8/layout/vList2"/>
    <dgm:cxn modelId="{3C02BF15-18A3-4EE5-B2EC-AC2C3A1A794E}" type="presParOf" srcId="{53DC98A1-614D-471B-8704-AFD850C78CE5}" destId="{48C5C480-3DD9-4906-9449-7F2EBBF66F57}" srcOrd="3" destOrd="0" presId="urn:microsoft.com/office/officeart/2005/8/layout/vList2"/>
    <dgm:cxn modelId="{8325E487-9BB3-4465-A417-6953DF98B579}" type="presParOf" srcId="{53DC98A1-614D-471B-8704-AFD850C78CE5}" destId="{4E5A6F63-F23F-4DB9-B21A-AF435587272A}" srcOrd="4" destOrd="0" presId="urn:microsoft.com/office/officeart/2005/8/layout/vList2"/>
    <dgm:cxn modelId="{49C98C0D-5AF3-4AB5-8EDA-F9F3387760E9}" type="presParOf" srcId="{53DC98A1-614D-471B-8704-AFD850C78CE5}" destId="{7F85F707-0E51-4576-9DEF-06D8E7A29B67}" srcOrd="5" destOrd="0" presId="urn:microsoft.com/office/officeart/2005/8/layout/vList2"/>
    <dgm:cxn modelId="{5DCD1B77-5BE1-4DCA-B7AF-B5EC59E254A3}" type="presParOf" srcId="{53DC98A1-614D-471B-8704-AFD850C78CE5}" destId="{579E1B34-D3CE-489D-A9B1-32C20BDAC7BD}" srcOrd="6" destOrd="0" presId="urn:microsoft.com/office/officeart/2005/8/layout/vList2"/>
    <dgm:cxn modelId="{E9B2F888-16CE-4292-9BD2-D4423616DE68}" type="presParOf" srcId="{53DC98A1-614D-471B-8704-AFD850C78CE5}" destId="{124A59D6-CBE0-4B19-BF75-35A8D2093777}" srcOrd="7" destOrd="0" presId="urn:microsoft.com/office/officeart/2005/8/layout/vList2"/>
    <dgm:cxn modelId="{C702A271-3437-44F6-B71D-BB23A9BA0CE7}" type="presParOf" srcId="{53DC98A1-614D-471B-8704-AFD850C78CE5}" destId="{2746D31D-8D37-4B80-845C-0F0BE5D4C5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D72E14-FDFC-44B6-B82C-782352C95240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F017D7F-94AC-491E-93F8-A56E9882E683}">
      <dgm:prSet custT="1"/>
      <dgm:spPr/>
      <dgm:t>
        <a:bodyPr/>
        <a:lstStyle/>
        <a:p>
          <a:r>
            <a:rPr lang="hr-HR" sz="2400" dirty="0"/>
            <a:t>Seoba stanovnika iz doline rijeke Po</a:t>
          </a:r>
          <a:endParaRPr lang="en-US" sz="2400" dirty="0"/>
        </a:p>
      </dgm:t>
    </dgm:pt>
    <dgm:pt modelId="{981D00CB-2BB1-4D3A-A63C-630E818DEE1C}" type="parTrans" cxnId="{BDC9F9FE-6318-43CD-BCD1-D962B320557C}">
      <dgm:prSet/>
      <dgm:spPr/>
      <dgm:t>
        <a:bodyPr/>
        <a:lstStyle/>
        <a:p>
          <a:endParaRPr lang="en-US"/>
        </a:p>
      </dgm:t>
    </dgm:pt>
    <dgm:pt modelId="{1F7A7AB2-AF78-4914-B99B-8E1FDA9133B3}" type="sibTrans" cxnId="{BDC9F9FE-6318-43CD-BCD1-D962B320557C}">
      <dgm:prSet/>
      <dgm:spPr/>
      <dgm:t>
        <a:bodyPr/>
        <a:lstStyle/>
        <a:p>
          <a:endParaRPr lang="en-US"/>
        </a:p>
      </dgm:t>
    </dgm:pt>
    <dgm:pt modelId="{39570A6E-4B26-4F4C-A02F-C9E88DFD5B71}">
      <dgm:prSet custT="1"/>
      <dgm:spPr/>
      <dgm:t>
        <a:bodyPr/>
        <a:lstStyle/>
        <a:p>
          <a:r>
            <a:rPr lang="hr-HR" sz="2400" dirty="0"/>
            <a:t>Naseljavanje na otoke i lagune sjevernog Jadrana</a:t>
          </a:r>
          <a:endParaRPr lang="en-US" sz="2400" dirty="0"/>
        </a:p>
      </dgm:t>
    </dgm:pt>
    <dgm:pt modelId="{E9837CBB-F824-4EE4-ADB7-89DC39476989}" type="parTrans" cxnId="{15016CB5-33D3-4EF7-9A8B-218FAF22A030}">
      <dgm:prSet/>
      <dgm:spPr/>
      <dgm:t>
        <a:bodyPr/>
        <a:lstStyle/>
        <a:p>
          <a:endParaRPr lang="en-US"/>
        </a:p>
      </dgm:t>
    </dgm:pt>
    <dgm:pt modelId="{E5BC1C8D-0BCC-4D6F-98AC-36899E2AFEB0}" type="sibTrans" cxnId="{15016CB5-33D3-4EF7-9A8B-218FAF22A030}">
      <dgm:prSet/>
      <dgm:spPr/>
      <dgm:t>
        <a:bodyPr/>
        <a:lstStyle/>
        <a:p>
          <a:endParaRPr lang="en-US"/>
        </a:p>
      </dgm:t>
    </dgm:pt>
    <dgm:pt modelId="{8CB2AB7F-D6FA-41EF-A1AD-17EFE6C515AA}">
      <dgm:prSet custT="1"/>
      <dgm:spPr/>
      <dgm:t>
        <a:bodyPr/>
        <a:lstStyle/>
        <a:p>
          <a:r>
            <a:rPr lang="hr-HR" sz="2400" dirty="0"/>
            <a:t>VII. st. dukat pod vlašću Bizanta</a:t>
          </a:r>
          <a:endParaRPr lang="en-US" sz="2400" dirty="0"/>
        </a:p>
      </dgm:t>
    </dgm:pt>
    <dgm:pt modelId="{29D836ED-BB34-40BB-A44E-1FDCDE0A006A}" type="parTrans" cxnId="{5E9A153A-4FBB-40D6-93B2-B60E7AFC5D20}">
      <dgm:prSet/>
      <dgm:spPr/>
      <dgm:t>
        <a:bodyPr/>
        <a:lstStyle/>
        <a:p>
          <a:endParaRPr lang="en-US"/>
        </a:p>
      </dgm:t>
    </dgm:pt>
    <dgm:pt modelId="{53BEE1A7-E629-4C31-9EA6-41A9410170B3}" type="sibTrans" cxnId="{5E9A153A-4FBB-40D6-93B2-B60E7AFC5D20}">
      <dgm:prSet/>
      <dgm:spPr/>
      <dgm:t>
        <a:bodyPr/>
        <a:lstStyle/>
        <a:p>
          <a:endParaRPr lang="en-US"/>
        </a:p>
      </dgm:t>
    </dgm:pt>
    <dgm:pt modelId="{3D4C9EA3-80D1-4196-90CD-41094139FEB5}">
      <dgm:prSet custT="1"/>
      <dgm:spPr/>
      <dgm:t>
        <a:bodyPr/>
        <a:lstStyle/>
        <a:p>
          <a:r>
            <a:rPr lang="hr-HR" sz="2400" dirty="0"/>
            <a:t>Dužd upravlja dukatom</a:t>
          </a:r>
          <a:endParaRPr lang="en-US" sz="2400" dirty="0"/>
        </a:p>
      </dgm:t>
    </dgm:pt>
    <dgm:pt modelId="{796818D0-F44E-4876-A5BD-C0EFF26BE452}" type="parTrans" cxnId="{C7DFC054-4E92-41E3-8A22-43155BB2BAEC}">
      <dgm:prSet/>
      <dgm:spPr/>
      <dgm:t>
        <a:bodyPr/>
        <a:lstStyle/>
        <a:p>
          <a:endParaRPr lang="en-US"/>
        </a:p>
      </dgm:t>
    </dgm:pt>
    <dgm:pt modelId="{610D5C1F-E79B-459B-860F-4EBE97CFE2D3}" type="sibTrans" cxnId="{C7DFC054-4E92-41E3-8A22-43155BB2BAEC}">
      <dgm:prSet/>
      <dgm:spPr/>
      <dgm:t>
        <a:bodyPr/>
        <a:lstStyle/>
        <a:p>
          <a:endParaRPr lang="en-US"/>
        </a:p>
      </dgm:t>
    </dgm:pt>
    <dgm:pt modelId="{0FDE71FD-0C9D-44F8-A8DA-EBBDA6676188}">
      <dgm:prSet custT="1"/>
      <dgm:spPr/>
      <dgm:t>
        <a:bodyPr/>
        <a:lstStyle/>
        <a:p>
          <a:r>
            <a:rPr lang="hr-HR" sz="2400" dirty="0"/>
            <a:t>Tribuni nadziru rad dužda</a:t>
          </a:r>
          <a:endParaRPr lang="en-US" sz="2400" dirty="0"/>
        </a:p>
      </dgm:t>
    </dgm:pt>
    <dgm:pt modelId="{E70BBDE7-EA58-4676-BC0F-79C5B067E0E4}" type="parTrans" cxnId="{D2D8DD1C-9CF1-4819-AE33-50D2477B1CBC}">
      <dgm:prSet/>
      <dgm:spPr/>
      <dgm:t>
        <a:bodyPr/>
        <a:lstStyle/>
        <a:p>
          <a:endParaRPr lang="en-US"/>
        </a:p>
      </dgm:t>
    </dgm:pt>
    <dgm:pt modelId="{2E61554C-8598-4AF6-AB4C-1B606CA0F498}" type="sibTrans" cxnId="{D2D8DD1C-9CF1-4819-AE33-50D2477B1CBC}">
      <dgm:prSet/>
      <dgm:spPr/>
      <dgm:t>
        <a:bodyPr/>
        <a:lstStyle/>
        <a:p>
          <a:endParaRPr lang="en-US"/>
        </a:p>
      </dgm:t>
    </dgm:pt>
    <dgm:pt modelId="{9A868009-5D0F-423C-ACBF-3E687BB9AC3B}">
      <dgm:prSet custT="1"/>
      <dgm:spPr/>
      <dgm:t>
        <a:bodyPr/>
        <a:lstStyle/>
        <a:p>
          <a:r>
            <a:rPr lang="hr-HR" sz="2400" dirty="0"/>
            <a:t>Ime po plemenu </a:t>
          </a:r>
          <a:r>
            <a:rPr lang="hr-HR" sz="2400" dirty="0" err="1"/>
            <a:t>Veneti</a:t>
          </a:r>
          <a:endParaRPr lang="en-US" sz="2400" dirty="0"/>
        </a:p>
      </dgm:t>
    </dgm:pt>
    <dgm:pt modelId="{01BCA2D8-5AFD-4DC5-AACB-E1145A223D2B}" type="parTrans" cxnId="{B54F32D8-484B-491E-B027-E94EC148A4AA}">
      <dgm:prSet/>
      <dgm:spPr/>
      <dgm:t>
        <a:bodyPr/>
        <a:lstStyle/>
        <a:p>
          <a:endParaRPr lang="en-US"/>
        </a:p>
      </dgm:t>
    </dgm:pt>
    <dgm:pt modelId="{3FB63ED4-E4F8-41C2-8E4B-1886B6A2CF82}" type="sibTrans" cxnId="{B54F32D8-484B-491E-B027-E94EC148A4AA}">
      <dgm:prSet/>
      <dgm:spPr/>
      <dgm:t>
        <a:bodyPr/>
        <a:lstStyle/>
        <a:p>
          <a:endParaRPr lang="en-US"/>
        </a:p>
      </dgm:t>
    </dgm:pt>
    <dgm:pt modelId="{68AA8020-628E-44AB-AB0B-38F3EAB30559}" type="pres">
      <dgm:prSet presAssocID="{E3D72E14-FDFC-44B6-B82C-782352C9524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3322C47F-3FAA-4D34-BFBD-437B17278844}" type="pres">
      <dgm:prSet presAssocID="{BF017D7F-94AC-491E-93F8-A56E9882E683}" presName="thickLine" presStyleLbl="alignNode1" presStyleIdx="0" presStyleCnt="6"/>
      <dgm:spPr/>
    </dgm:pt>
    <dgm:pt modelId="{BE00FEE0-78BF-4F33-B895-1B0968BA521F}" type="pres">
      <dgm:prSet presAssocID="{BF017D7F-94AC-491E-93F8-A56E9882E683}" presName="horz1" presStyleCnt="0"/>
      <dgm:spPr/>
    </dgm:pt>
    <dgm:pt modelId="{6D2FFAE9-977A-4C0D-805A-BEBCFC958ADC}" type="pres">
      <dgm:prSet presAssocID="{BF017D7F-94AC-491E-93F8-A56E9882E683}" presName="tx1" presStyleLbl="revTx" presStyleIdx="0" presStyleCnt="6"/>
      <dgm:spPr/>
      <dgm:t>
        <a:bodyPr/>
        <a:lstStyle/>
        <a:p>
          <a:endParaRPr lang="hr-HR"/>
        </a:p>
      </dgm:t>
    </dgm:pt>
    <dgm:pt modelId="{04A73F78-6F6A-4C28-8875-B6595C999A81}" type="pres">
      <dgm:prSet presAssocID="{BF017D7F-94AC-491E-93F8-A56E9882E683}" presName="vert1" presStyleCnt="0"/>
      <dgm:spPr/>
    </dgm:pt>
    <dgm:pt modelId="{AA8215D6-1F32-4F60-846F-0408E19A6848}" type="pres">
      <dgm:prSet presAssocID="{39570A6E-4B26-4F4C-A02F-C9E88DFD5B71}" presName="thickLine" presStyleLbl="alignNode1" presStyleIdx="1" presStyleCnt="6"/>
      <dgm:spPr/>
    </dgm:pt>
    <dgm:pt modelId="{22D3CC09-FF69-4088-B37B-4421A39D34C5}" type="pres">
      <dgm:prSet presAssocID="{39570A6E-4B26-4F4C-A02F-C9E88DFD5B71}" presName="horz1" presStyleCnt="0"/>
      <dgm:spPr/>
    </dgm:pt>
    <dgm:pt modelId="{4EE7F251-2F19-4042-AA97-0D2998D9CC7B}" type="pres">
      <dgm:prSet presAssocID="{39570A6E-4B26-4F4C-A02F-C9E88DFD5B71}" presName="tx1" presStyleLbl="revTx" presStyleIdx="1" presStyleCnt="6"/>
      <dgm:spPr/>
      <dgm:t>
        <a:bodyPr/>
        <a:lstStyle/>
        <a:p>
          <a:endParaRPr lang="hr-HR"/>
        </a:p>
      </dgm:t>
    </dgm:pt>
    <dgm:pt modelId="{316F3A5F-3017-41F5-9870-B89E310F5475}" type="pres">
      <dgm:prSet presAssocID="{39570A6E-4B26-4F4C-A02F-C9E88DFD5B71}" presName="vert1" presStyleCnt="0"/>
      <dgm:spPr/>
    </dgm:pt>
    <dgm:pt modelId="{C10D7D4F-D04F-4001-8D27-ABB18537DAEB}" type="pres">
      <dgm:prSet presAssocID="{8CB2AB7F-D6FA-41EF-A1AD-17EFE6C515AA}" presName="thickLine" presStyleLbl="alignNode1" presStyleIdx="2" presStyleCnt="6"/>
      <dgm:spPr/>
    </dgm:pt>
    <dgm:pt modelId="{1089550E-D67A-4A23-A3EF-3EFF27207D89}" type="pres">
      <dgm:prSet presAssocID="{8CB2AB7F-D6FA-41EF-A1AD-17EFE6C515AA}" presName="horz1" presStyleCnt="0"/>
      <dgm:spPr/>
    </dgm:pt>
    <dgm:pt modelId="{5CB06212-5F79-4281-AE78-19A3D079EF95}" type="pres">
      <dgm:prSet presAssocID="{8CB2AB7F-D6FA-41EF-A1AD-17EFE6C515AA}" presName="tx1" presStyleLbl="revTx" presStyleIdx="2" presStyleCnt="6"/>
      <dgm:spPr/>
      <dgm:t>
        <a:bodyPr/>
        <a:lstStyle/>
        <a:p>
          <a:endParaRPr lang="hr-HR"/>
        </a:p>
      </dgm:t>
    </dgm:pt>
    <dgm:pt modelId="{B8B56CC4-CC8B-417A-97AC-0F3088006681}" type="pres">
      <dgm:prSet presAssocID="{8CB2AB7F-D6FA-41EF-A1AD-17EFE6C515AA}" presName="vert1" presStyleCnt="0"/>
      <dgm:spPr/>
    </dgm:pt>
    <dgm:pt modelId="{26E53A51-B915-4FD0-BA03-A6BD5D9159D1}" type="pres">
      <dgm:prSet presAssocID="{3D4C9EA3-80D1-4196-90CD-41094139FEB5}" presName="thickLine" presStyleLbl="alignNode1" presStyleIdx="3" presStyleCnt="6"/>
      <dgm:spPr/>
    </dgm:pt>
    <dgm:pt modelId="{53994ECD-1015-4284-8313-68A3143DEDD5}" type="pres">
      <dgm:prSet presAssocID="{3D4C9EA3-80D1-4196-90CD-41094139FEB5}" presName="horz1" presStyleCnt="0"/>
      <dgm:spPr/>
    </dgm:pt>
    <dgm:pt modelId="{9615AE0F-D028-4251-90F5-0641E4E7444D}" type="pres">
      <dgm:prSet presAssocID="{3D4C9EA3-80D1-4196-90CD-41094139FEB5}" presName="tx1" presStyleLbl="revTx" presStyleIdx="3" presStyleCnt="6"/>
      <dgm:spPr/>
      <dgm:t>
        <a:bodyPr/>
        <a:lstStyle/>
        <a:p>
          <a:endParaRPr lang="hr-HR"/>
        </a:p>
      </dgm:t>
    </dgm:pt>
    <dgm:pt modelId="{E6F1DEBE-C1B9-4981-921E-C5652E33DA72}" type="pres">
      <dgm:prSet presAssocID="{3D4C9EA3-80D1-4196-90CD-41094139FEB5}" presName="vert1" presStyleCnt="0"/>
      <dgm:spPr/>
    </dgm:pt>
    <dgm:pt modelId="{023041F3-4291-4C7E-AF29-FDB779E9662E}" type="pres">
      <dgm:prSet presAssocID="{0FDE71FD-0C9D-44F8-A8DA-EBBDA6676188}" presName="thickLine" presStyleLbl="alignNode1" presStyleIdx="4" presStyleCnt="6"/>
      <dgm:spPr/>
    </dgm:pt>
    <dgm:pt modelId="{2DF8BF01-81CB-41A1-8567-9AA08E669D11}" type="pres">
      <dgm:prSet presAssocID="{0FDE71FD-0C9D-44F8-A8DA-EBBDA6676188}" presName="horz1" presStyleCnt="0"/>
      <dgm:spPr/>
    </dgm:pt>
    <dgm:pt modelId="{D9FC2FCE-9990-4E45-B9F6-350C0EBC81ED}" type="pres">
      <dgm:prSet presAssocID="{0FDE71FD-0C9D-44F8-A8DA-EBBDA6676188}" presName="tx1" presStyleLbl="revTx" presStyleIdx="4" presStyleCnt="6"/>
      <dgm:spPr/>
      <dgm:t>
        <a:bodyPr/>
        <a:lstStyle/>
        <a:p>
          <a:endParaRPr lang="hr-HR"/>
        </a:p>
      </dgm:t>
    </dgm:pt>
    <dgm:pt modelId="{8DDDDDE0-0F29-4297-8C7A-9528A05D453F}" type="pres">
      <dgm:prSet presAssocID="{0FDE71FD-0C9D-44F8-A8DA-EBBDA6676188}" presName="vert1" presStyleCnt="0"/>
      <dgm:spPr/>
    </dgm:pt>
    <dgm:pt modelId="{F567DA7A-8953-4472-BD7B-D274BAC8ED82}" type="pres">
      <dgm:prSet presAssocID="{9A868009-5D0F-423C-ACBF-3E687BB9AC3B}" presName="thickLine" presStyleLbl="alignNode1" presStyleIdx="5" presStyleCnt="6"/>
      <dgm:spPr/>
    </dgm:pt>
    <dgm:pt modelId="{77B38CB1-6C1A-48E6-BB05-D098B4B588EB}" type="pres">
      <dgm:prSet presAssocID="{9A868009-5D0F-423C-ACBF-3E687BB9AC3B}" presName="horz1" presStyleCnt="0"/>
      <dgm:spPr/>
    </dgm:pt>
    <dgm:pt modelId="{76B62E6A-F87D-4978-BB38-304407096F0E}" type="pres">
      <dgm:prSet presAssocID="{9A868009-5D0F-423C-ACBF-3E687BB9AC3B}" presName="tx1" presStyleLbl="revTx" presStyleIdx="5" presStyleCnt="6"/>
      <dgm:spPr/>
      <dgm:t>
        <a:bodyPr/>
        <a:lstStyle/>
        <a:p>
          <a:endParaRPr lang="hr-HR"/>
        </a:p>
      </dgm:t>
    </dgm:pt>
    <dgm:pt modelId="{6CA7AE6E-88B7-4A66-B782-C44F51A6B0C9}" type="pres">
      <dgm:prSet presAssocID="{9A868009-5D0F-423C-ACBF-3E687BB9AC3B}" presName="vert1" presStyleCnt="0"/>
      <dgm:spPr/>
    </dgm:pt>
  </dgm:ptLst>
  <dgm:cxnLst>
    <dgm:cxn modelId="{5EC421DE-82B1-4F85-A10C-597D43BBCA2C}" type="presOf" srcId="{8CB2AB7F-D6FA-41EF-A1AD-17EFE6C515AA}" destId="{5CB06212-5F79-4281-AE78-19A3D079EF95}" srcOrd="0" destOrd="0" presId="urn:microsoft.com/office/officeart/2008/layout/LinedList"/>
    <dgm:cxn modelId="{CD5F067F-9BA5-47B6-ADFD-07A3B1AF6E07}" type="presOf" srcId="{BF017D7F-94AC-491E-93F8-A56E9882E683}" destId="{6D2FFAE9-977A-4C0D-805A-BEBCFC958ADC}" srcOrd="0" destOrd="0" presId="urn:microsoft.com/office/officeart/2008/layout/LinedList"/>
    <dgm:cxn modelId="{D2D8DD1C-9CF1-4819-AE33-50D2477B1CBC}" srcId="{E3D72E14-FDFC-44B6-B82C-782352C95240}" destId="{0FDE71FD-0C9D-44F8-A8DA-EBBDA6676188}" srcOrd="4" destOrd="0" parTransId="{E70BBDE7-EA58-4676-BC0F-79C5B067E0E4}" sibTransId="{2E61554C-8598-4AF6-AB4C-1B606CA0F498}"/>
    <dgm:cxn modelId="{15016CB5-33D3-4EF7-9A8B-218FAF22A030}" srcId="{E3D72E14-FDFC-44B6-B82C-782352C95240}" destId="{39570A6E-4B26-4F4C-A02F-C9E88DFD5B71}" srcOrd="1" destOrd="0" parTransId="{E9837CBB-F824-4EE4-ADB7-89DC39476989}" sibTransId="{E5BC1C8D-0BCC-4D6F-98AC-36899E2AFEB0}"/>
    <dgm:cxn modelId="{487121E9-3D52-4101-B89C-B89D8BDDF3F9}" type="presOf" srcId="{39570A6E-4B26-4F4C-A02F-C9E88DFD5B71}" destId="{4EE7F251-2F19-4042-AA97-0D2998D9CC7B}" srcOrd="0" destOrd="0" presId="urn:microsoft.com/office/officeart/2008/layout/LinedList"/>
    <dgm:cxn modelId="{C7DFC054-4E92-41E3-8A22-43155BB2BAEC}" srcId="{E3D72E14-FDFC-44B6-B82C-782352C95240}" destId="{3D4C9EA3-80D1-4196-90CD-41094139FEB5}" srcOrd="3" destOrd="0" parTransId="{796818D0-F44E-4876-A5BD-C0EFF26BE452}" sibTransId="{610D5C1F-E79B-459B-860F-4EBE97CFE2D3}"/>
    <dgm:cxn modelId="{A3D37D02-7A5B-43C6-9DA9-625787EE2710}" type="presOf" srcId="{E3D72E14-FDFC-44B6-B82C-782352C95240}" destId="{68AA8020-628E-44AB-AB0B-38F3EAB30559}" srcOrd="0" destOrd="0" presId="urn:microsoft.com/office/officeart/2008/layout/LinedList"/>
    <dgm:cxn modelId="{B54F32D8-484B-491E-B027-E94EC148A4AA}" srcId="{E3D72E14-FDFC-44B6-B82C-782352C95240}" destId="{9A868009-5D0F-423C-ACBF-3E687BB9AC3B}" srcOrd="5" destOrd="0" parTransId="{01BCA2D8-5AFD-4DC5-AACB-E1145A223D2B}" sibTransId="{3FB63ED4-E4F8-41C2-8E4B-1886B6A2CF82}"/>
    <dgm:cxn modelId="{5E9A153A-4FBB-40D6-93B2-B60E7AFC5D20}" srcId="{E3D72E14-FDFC-44B6-B82C-782352C95240}" destId="{8CB2AB7F-D6FA-41EF-A1AD-17EFE6C515AA}" srcOrd="2" destOrd="0" parTransId="{29D836ED-BB34-40BB-A44E-1FDCDE0A006A}" sibTransId="{53BEE1A7-E629-4C31-9EA6-41A9410170B3}"/>
    <dgm:cxn modelId="{BDC9F9FE-6318-43CD-BCD1-D962B320557C}" srcId="{E3D72E14-FDFC-44B6-B82C-782352C95240}" destId="{BF017D7F-94AC-491E-93F8-A56E9882E683}" srcOrd="0" destOrd="0" parTransId="{981D00CB-2BB1-4D3A-A63C-630E818DEE1C}" sibTransId="{1F7A7AB2-AF78-4914-B99B-8E1FDA9133B3}"/>
    <dgm:cxn modelId="{0333000F-9642-418A-9236-B436765AA973}" type="presOf" srcId="{0FDE71FD-0C9D-44F8-A8DA-EBBDA6676188}" destId="{D9FC2FCE-9990-4E45-B9F6-350C0EBC81ED}" srcOrd="0" destOrd="0" presId="urn:microsoft.com/office/officeart/2008/layout/LinedList"/>
    <dgm:cxn modelId="{BC6CD6CC-D8C8-4613-BAF6-C17AA5A10D00}" type="presOf" srcId="{9A868009-5D0F-423C-ACBF-3E687BB9AC3B}" destId="{76B62E6A-F87D-4978-BB38-304407096F0E}" srcOrd="0" destOrd="0" presId="urn:microsoft.com/office/officeart/2008/layout/LinedList"/>
    <dgm:cxn modelId="{6C93C27A-824C-47F5-B481-0BA31D6C0617}" type="presOf" srcId="{3D4C9EA3-80D1-4196-90CD-41094139FEB5}" destId="{9615AE0F-D028-4251-90F5-0641E4E7444D}" srcOrd="0" destOrd="0" presId="urn:microsoft.com/office/officeart/2008/layout/LinedList"/>
    <dgm:cxn modelId="{3CFE96A1-BBC7-4D8E-99F1-274111A92521}" type="presParOf" srcId="{68AA8020-628E-44AB-AB0B-38F3EAB30559}" destId="{3322C47F-3FAA-4D34-BFBD-437B17278844}" srcOrd="0" destOrd="0" presId="urn:microsoft.com/office/officeart/2008/layout/LinedList"/>
    <dgm:cxn modelId="{55A5E323-F157-417C-9B08-B21186D021F1}" type="presParOf" srcId="{68AA8020-628E-44AB-AB0B-38F3EAB30559}" destId="{BE00FEE0-78BF-4F33-B895-1B0968BA521F}" srcOrd="1" destOrd="0" presId="urn:microsoft.com/office/officeart/2008/layout/LinedList"/>
    <dgm:cxn modelId="{25EEAD6C-1D9A-4E9D-810F-8A8B4AAEE538}" type="presParOf" srcId="{BE00FEE0-78BF-4F33-B895-1B0968BA521F}" destId="{6D2FFAE9-977A-4C0D-805A-BEBCFC958ADC}" srcOrd="0" destOrd="0" presId="urn:microsoft.com/office/officeart/2008/layout/LinedList"/>
    <dgm:cxn modelId="{E45CE82A-7E9A-4B1F-859B-7D4F26FB8934}" type="presParOf" srcId="{BE00FEE0-78BF-4F33-B895-1B0968BA521F}" destId="{04A73F78-6F6A-4C28-8875-B6595C999A81}" srcOrd="1" destOrd="0" presId="urn:microsoft.com/office/officeart/2008/layout/LinedList"/>
    <dgm:cxn modelId="{40A8F566-311F-42CB-9AAA-6C1F3CEB0658}" type="presParOf" srcId="{68AA8020-628E-44AB-AB0B-38F3EAB30559}" destId="{AA8215D6-1F32-4F60-846F-0408E19A6848}" srcOrd="2" destOrd="0" presId="urn:microsoft.com/office/officeart/2008/layout/LinedList"/>
    <dgm:cxn modelId="{C9B896AE-5E4B-4156-915C-67FD86468D47}" type="presParOf" srcId="{68AA8020-628E-44AB-AB0B-38F3EAB30559}" destId="{22D3CC09-FF69-4088-B37B-4421A39D34C5}" srcOrd="3" destOrd="0" presId="urn:microsoft.com/office/officeart/2008/layout/LinedList"/>
    <dgm:cxn modelId="{61B0BC65-806B-4A7D-A8E9-463339D06222}" type="presParOf" srcId="{22D3CC09-FF69-4088-B37B-4421A39D34C5}" destId="{4EE7F251-2F19-4042-AA97-0D2998D9CC7B}" srcOrd="0" destOrd="0" presId="urn:microsoft.com/office/officeart/2008/layout/LinedList"/>
    <dgm:cxn modelId="{49BEC13C-4BD4-4E85-B095-8EEB2511609E}" type="presParOf" srcId="{22D3CC09-FF69-4088-B37B-4421A39D34C5}" destId="{316F3A5F-3017-41F5-9870-B89E310F5475}" srcOrd="1" destOrd="0" presId="urn:microsoft.com/office/officeart/2008/layout/LinedList"/>
    <dgm:cxn modelId="{33A76CB2-2C7F-4722-9565-24518B81EE59}" type="presParOf" srcId="{68AA8020-628E-44AB-AB0B-38F3EAB30559}" destId="{C10D7D4F-D04F-4001-8D27-ABB18537DAEB}" srcOrd="4" destOrd="0" presId="urn:microsoft.com/office/officeart/2008/layout/LinedList"/>
    <dgm:cxn modelId="{55E26A53-5940-40D8-872B-1537E748FB0D}" type="presParOf" srcId="{68AA8020-628E-44AB-AB0B-38F3EAB30559}" destId="{1089550E-D67A-4A23-A3EF-3EFF27207D89}" srcOrd="5" destOrd="0" presId="urn:microsoft.com/office/officeart/2008/layout/LinedList"/>
    <dgm:cxn modelId="{6E801F78-732C-4F83-A145-69DDF136CE1E}" type="presParOf" srcId="{1089550E-D67A-4A23-A3EF-3EFF27207D89}" destId="{5CB06212-5F79-4281-AE78-19A3D079EF95}" srcOrd="0" destOrd="0" presId="urn:microsoft.com/office/officeart/2008/layout/LinedList"/>
    <dgm:cxn modelId="{52238B5B-68AA-4366-A9CE-F676878537A5}" type="presParOf" srcId="{1089550E-D67A-4A23-A3EF-3EFF27207D89}" destId="{B8B56CC4-CC8B-417A-97AC-0F3088006681}" srcOrd="1" destOrd="0" presId="urn:microsoft.com/office/officeart/2008/layout/LinedList"/>
    <dgm:cxn modelId="{039A2BD4-2E5A-41FB-84FA-94650B46F95D}" type="presParOf" srcId="{68AA8020-628E-44AB-AB0B-38F3EAB30559}" destId="{26E53A51-B915-4FD0-BA03-A6BD5D9159D1}" srcOrd="6" destOrd="0" presId="urn:microsoft.com/office/officeart/2008/layout/LinedList"/>
    <dgm:cxn modelId="{FDCD9F5A-E221-4A01-9699-AC16B82D7D67}" type="presParOf" srcId="{68AA8020-628E-44AB-AB0B-38F3EAB30559}" destId="{53994ECD-1015-4284-8313-68A3143DEDD5}" srcOrd="7" destOrd="0" presId="urn:microsoft.com/office/officeart/2008/layout/LinedList"/>
    <dgm:cxn modelId="{EF75E374-5D4C-4982-B093-D6795CBAAD33}" type="presParOf" srcId="{53994ECD-1015-4284-8313-68A3143DEDD5}" destId="{9615AE0F-D028-4251-90F5-0641E4E7444D}" srcOrd="0" destOrd="0" presId="urn:microsoft.com/office/officeart/2008/layout/LinedList"/>
    <dgm:cxn modelId="{E5595CB4-DC8F-48C8-8D94-F5BE0D3E4CB4}" type="presParOf" srcId="{53994ECD-1015-4284-8313-68A3143DEDD5}" destId="{E6F1DEBE-C1B9-4981-921E-C5652E33DA72}" srcOrd="1" destOrd="0" presId="urn:microsoft.com/office/officeart/2008/layout/LinedList"/>
    <dgm:cxn modelId="{280CF8C4-5FF5-4E4B-B305-ADA423B74C4B}" type="presParOf" srcId="{68AA8020-628E-44AB-AB0B-38F3EAB30559}" destId="{023041F3-4291-4C7E-AF29-FDB779E9662E}" srcOrd="8" destOrd="0" presId="urn:microsoft.com/office/officeart/2008/layout/LinedList"/>
    <dgm:cxn modelId="{7C6C3921-2D2F-4FD6-A5E9-B747E723B15A}" type="presParOf" srcId="{68AA8020-628E-44AB-AB0B-38F3EAB30559}" destId="{2DF8BF01-81CB-41A1-8567-9AA08E669D11}" srcOrd="9" destOrd="0" presId="urn:microsoft.com/office/officeart/2008/layout/LinedList"/>
    <dgm:cxn modelId="{707A96A7-A4A9-4263-A032-B709B9C6B205}" type="presParOf" srcId="{2DF8BF01-81CB-41A1-8567-9AA08E669D11}" destId="{D9FC2FCE-9990-4E45-B9F6-350C0EBC81ED}" srcOrd="0" destOrd="0" presId="urn:microsoft.com/office/officeart/2008/layout/LinedList"/>
    <dgm:cxn modelId="{8BAD3A51-C94A-4989-8671-CA18D93664DA}" type="presParOf" srcId="{2DF8BF01-81CB-41A1-8567-9AA08E669D11}" destId="{8DDDDDE0-0F29-4297-8C7A-9528A05D453F}" srcOrd="1" destOrd="0" presId="urn:microsoft.com/office/officeart/2008/layout/LinedList"/>
    <dgm:cxn modelId="{18F75BCA-294A-4A98-9833-82580E76497E}" type="presParOf" srcId="{68AA8020-628E-44AB-AB0B-38F3EAB30559}" destId="{F567DA7A-8953-4472-BD7B-D274BAC8ED82}" srcOrd="10" destOrd="0" presId="urn:microsoft.com/office/officeart/2008/layout/LinedList"/>
    <dgm:cxn modelId="{E6226209-0B72-453C-BEB3-C4249D8F4FE8}" type="presParOf" srcId="{68AA8020-628E-44AB-AB0B-38F3EAB30559}" destId="{77B38CB1-6C1A-48E6-BB05-D098B4B588EB}" srcOrd="11" destOrd="0" presId="urn:microsoft.com/office/officeart/2008/layout/LinedList"/>
    <dgm:cxn modelId="{D4C81BA2-CE80-489B-9EBD-8C2A0B8594A5}" type="presParOf" srcId="{77B38CB1-6C1A-48E6-BB05-D098B4B588EB}" destId="{76B62E6A-F87D-4978-BB38-304407096F0E}" srcOrd="0" destOrd="0" presId="urn:microsoft.com/office/officeart/2008/layout/LinedList"/>
    <dgm:cxn modelId="{021DCE00-48EC-4487-B7B5-49FA78C4A953}" type="presParOf" srcId="{77B38CB1-6C1A-48E6-BB05-D098B4B588EB}" destId="{6CA7AE6E-88B7-4A66-B782-C44F51A6B0C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561217-B356-45BC-8A23-36F871FC1423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1792292-E6AE-48D7-B5C5-4EBDF98306E5}">
      <dgm:prSet/>
      <dgm:spPr/>
      <dgm:t>
        <a:bodyPr/>
        <a:lstStyle/>
        <a:p>
          <a:r>
            <a:rPr lang="hr-HR" dirty="0"/>
            <a:t>Neovisna država u XI. stoljeću</a:t>
          </a:r>
          <a:endParaRPr lang="en-US" dirty="0"/>
        </a:p>
      </dgm:t>
    </dgm:pt>
    <dgm:pt modelId="{6044D758-CCE7-4B3B-B44C-A326BD05201B}" type="parTrans" cxnId="{60D85227-9868-4F0E-BED8-47230052E421}">
      <dgm:prSet/>
      <dgm:spPr/>
      <dgm:t>
        <a:bodyPr/>
        <a:lstStyle/>
        <a:p>
          <a:endParaRPr lang="en-US"/>
        </a:p>
      </dgm:t>
    </dgm:pt>
    <dgm:pt modelId="{C81C0479-E464-458C-AA90-F97911B05F3C}" type="sibTrans" cxnId="{60D85227-9868-4F0E-BED8-47230052E421}">
      <dgm:prSet/>
      <dgm:spPr/>
      <dgm:t>
        <a:bodyPr/>
        <a:lstStyle/>
        <a:p>
          <a:endParaRPr lang="en-US"/>
        </a:p>
      </dgm:t>
    </dgm:pt>
    <dgm:pt modelId="{C68B2293-334A-4489-8207-46992158C3C6}">
      <dgm:prSet/>
      <dgm:spPr/>
      <dgm:t>
        <a:bodyPr/>
        <a:lstStyle/>
        <a:p>
          <a:r>
            <a:rPr lang="hr-HR" dirty="0"/>
            <a:t>Trgovački posrednik između Istoka i Zapada</a:t>
          </a:r>
          <a:endParaRPr lang="en-US" dirty="0"/>
        </a:p>
      </dgm:t>
    </dgm:pt>
    <dgm:pt modelId="{FC1D6690-A7F7-4B80-8D8E-A476E6A86228}" type="parTrans" cxnId="{1CE7B7E1-31DA-4F89-9923-F4D5A92FB4FE}">
      <dgm:prSet/>
      <dgm:spPr/>
      <dgm:t>
        <a:bodyPr/>
        <a:lstStyle/>
        <a:p>
          <a:endParaRPr lang="en-US"/>
        </a:p>
      </dgm:t>
    </dgm:pt>
    <dgm:pt modelId="{557ECCB3-194F-4F4F-B1ED-B83B27678D18}" type="sibTrans" cxnId="{1CE7B7E1-31DA-4F89-9923-F4D5A92FB4FE}">
      <dgm:prSet/>
      <dgm:spPr/>
      <dgm:t>
        <a:bodyPr/>
        <a:lstStyle/>
        <a:p>
          <a:endParaRPr lang="en-US"/>
        </a:p>
      </dgm:t>
    </dgm:pt>
    <dgm:pt modelId="{BBB05344-87A1-4B64-BFF1-FE46FBACABE9}">
      <dgm:prSet/>
      <dgm:spPr/>
      <dgm:t>
        <a:bodyPr/>
        <a:lstStyle/>
        <a:p>
          <a:r>
            <a:rPr lang="hr-HR" dirty="0"/>
            <a:t>Republika Sv. Marka</a:t>
          </a:r>
          <a:endParaRPr lang="en-US" dirty="0"/>
        </a:p>
      </dgm:t>
    </dgm:pt>
    <dgm:pt modelId="{C9E3EAFD-3935-4AFA-BE25-96590BD57E2B}" type="parTrans" cxnId="{17ED18ED-4FCE-422C-ACC4-5EE852CAD2B3}">
      <dgm:prSet/>
      <dgm:spPr/>
      <dgm:t>
        <a:bodyPr/>
        <a:lstStyle/>
        <a:p>
          <a:endParaRPr lang="en-US"/>
        </a:p>
      </dgm:t>
    </dgm:pt>
    <dgm:pt modelId="{487011DA-20B7-4DBF-B6B7-C1C931ACAB16}" type="sibTrans" cxnId="{17ED18ED-4FCE-422C-ACC4-5EE852CAD2B3}">
      <dgm:prSet/>
      <dgm:spPr/>
      <dgm:t>
        <a:bodyPr/>
        <a:lstStyle/>
        <a:p>
          <a:endParaRPr lang="en-US"/>
        </a:p>
      </dgm:t>
    </dgm:pt>
    <dgm:pt modelId="{230D1988-8B3B-44B1-9250-E92680957E44}">
      <dgm:prSet/>
      <dgm:spPr/>
      <dgm:t>
        <a:bodyPr/>
        <a:lstStyle/>
        <a:p>
          <a:r>
            <a:rPr lang="hr-HR" dirty="0"/>
            <a:t>Posjedi na istočnoj jadranskoj obali i Sredozemlju</a:t>
          </a:r>
          <a:endParaRPr lang="en-US" dirty="0"/>
        </a:p>
      </dgm:t>
    </dgm:pt>
    <dgm:pt modelId="{252B99B6-0980-4D05-8C0D-5082E1473C1D}" type="parTrans" cxnId="{DE4BE14B-AB50-4BB0-BDC3-265532C20B4C}">
      <dgm:prSet/>
      <dgm:spPr/>
      <dgm:t>
        <a:bodyPr/>
        <a:lstStyle/>
        <a:p>
          <a:endParaRPr lang="en-US"/>
        </a:p>
      </dgm:t>
    </dgm:pt>
    <dgm:pt modelId="{3675B8D4-D4CA-4A18-955D-E46E1086FF21}" type="sibTrans" cxnId="{DE4BE14B-AB50-4BB0-BDC3-265532C20B4C}">
      <dgm:prSet/>
      <dgm:spPr/>
      <dgm:t>
        <a:bodyPr/>
        <a:lstStyle/>
        <a:p>
          <a:endParaRPr lang="en-US"/>
        </a:p>
      </dgm:t>
    </dgm:pt>
    <dgm:pt modelId="{4175C815-E83E-4E61-9B41-91C2B17076C9}">
      <dgm:prSet/>
      <dgm:spPr/>
      <dgm:t>
        <a:bodyPr/>
        <a:lstStyle/>
        <a:p>
          <a:r>
            <a:rPr lang="hr-HR" dirty="0"/>
            <a:t>Lav sv. Marka, grb grada</a:t>
          </a:r>
          <a:endParaRPr lang="en-US" dirty="0"/>
        </a:p>
      </dgm:t>
    </dgm:pt>
    <dgm:pt modelId="{1CB1236A-7022-4EB9-8E04-0EFE583B91FA}" type="parTrans" cxnId="{39E176BF-5525-45AB-BB78-7A784503322D}">
      <dgm:prSet/>
      <dgm:spPr/>
      <dgm:t>
        <a:bodyPr/>
        <a:lstStyle/>
        <a:p>
          <a:endParaRPr lang="en-US"/>
        </a:p>
      </dgm:t>
    </dgm:pt>
    <dgm:pt modelId="{1BD492A1-49A5-4F7A-85BB-9863A3C4BE26}" type="sibTrans" cxnId="{39E176BF-5525-45AB-BB78-7A784503322D}">
      <dgm:prSet/>
      <dgm:spPr/>
      <dgm:t>
        <a:bodyPr/>
        <a:lstStyle/>
        <a:p>
          <a:endParaRPr lang="en-US"/>
        </a:p>
      </dgm:t>
    </dgm:pt>
    <dgm:pt modelId="{8D808A4E-EFF9-4941-BCE1-76DD7E664361}">
      <dgm:prSet/>
      <dgm:spPr/>
      <dgm:t>
        <a:bodyPr/>
        <a:lstStyle/>
        <a:p>
          <a:r>
            <a:rPr lang="hr-HR" dirty="0"/>
            <a:t>Kovanje novca u srednjem vijeku</a:t>
          </a:r>
          <a:endParaRPr lang="en-US" dirty="0"/>
        </a:p>
      </dgm:t>
    </dgm:pt>
    <dgm:pt modelId="{119AF27E-12B3-4CCA-96B9-876C6C86C5B5}" type="parTrans" cxnId="{E7A986A4-6BA8-4069-9874-B307D200E623}">
      <dgm:prSet/>
      <dgm:spPr/>
      <dgm:t>
        <a:bodyPr/>
        <a:lstStyle/>
        <a:p>
          <a:endParaRPr lang="en-US"/>
        </a:p>
      </dgm:t>
    </dgm:pt>
    <dgm:pt modelId="{B1F60C46-F1D4-4388-9F8D-3C4D6D90312C}" type="sibTrans" cxnId="{E7A986A4-6BA8-4069-9874-B307D200E623}">
      <dgm:prSet/>
      <dgm:spPr/>
      <dgm:t>
        <a:bodyPr/>
        <a:lstStyle/>
        <a:p>
          <a:endParaRPr lang="en-US"/>
        </a:p>
      </dgm:t>
    </dgm:pt>
    <dgm:pt modelId="{05A00D92-45FE-404D-8ADF-26525868C291}" type="pres">
      <dgm:prSet presAssocID="{6E561217-B356-45BC-8A23-36F871FC142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8BEA9AA-E476-4C93-AD63-866110D8C657}" type="pres">
      <dgm:prSet presAssocID="{41792292-E6AE-48D7-B5C5-4EBDF98306E5}" presName="thickLine" presStyleLbl="alignNode1" presStyleIdx="0" presStyleCnt="6"/>
      <dgm:spPr/>
    </dgm:pt>
    <dgm:pt modelId="{B559149B-387D-4748-9AF0-CC2CE8418005}" type="pres">
      <dgm:prSet presAssocID="{41792292-E6AE-48D7-B5C5-4EBDF98306E5}" presName="horz1" presStyleCnt="0"/>
      <dgm:spPr/>
    </dgm:pt>
    <dgm:pt modelId="{65F35578-3382-46E8-9EBB-BC3C0B630C6C}" type="pres">
      <dgm:prSet presAssocID="{41792292-E6AE-48D7-B5C5-4EBDF98306E5}" presName="tx1" presStyleLbl="revTx" presStyleIdx="0" presStyleCnt="6"/>
      <dgm:spPr/>
      <dgm:t>
        <a:bodyPr/>
        <a:lstStyle/>
        <a:p>
          <a:endParaRPr lang="hr-HR"/>
        </a:p>
      </dgm:t>
    </dgm:pt>
    <dgm:pt modelId="{9DEEA3C7-B68D-4D3F-B3E8-89848263547E}" type="pres">
      <dgm:prSet presAssocID="{41792292-E6AE-48D7-B5C5-4EBDF98306E5}" presName="vert1" presStyleCnt="0"/>
      <dgm:spPr/>
    </dgm:pt>
    <dgm:pt modelId="{68FADFBE-6B7D-4A90-85B2-8EED8F26727D}" type="pres">
      <dgm:prSet presAssocID="{C68B2293-334A-4489-8207-46992158C3C6}" presName="thickLine" presStyleLbl="alignNode1" presStyleIdx="1" presStyleCnt="6"/>
      <dgm:spPr/>
    </dgm:pt>
    <dgm:pt modelId="{14A3E4BF-8E32-48CA-8270-E9A34F0C1E03}" type="pres">
      <dgm:prSet presAssocID="{C68B2293-334A-4489-8207-46992158C3C6}" presName="horz1" presStyleCnt="0"/>
      <dgm:spPr/>
    </dgm:pt>
    <dgm:pt modelId="{D8EE215B-03A3-42FD-B2CD-E08D06786A06}" type="pres">
      <dgm:prSet presAssocID="{C68B2293-334A-4489-8207-46992158C3C6}" presName="tx1" presStyleLbl="revTx" presStyleIdx="1" presStyleCnt="6"/>
      <dgm:spPr/>
      <dgm:t>
        <a:bodyPr/>
        <a:lstStyle/>
        <a:p>
          <a:endParaRPr lang="hr-HR"/>
        </a:p>
      </dgm:t>
    </dgm:pt>
    <dgm:pt modelId="{643DBA10-8044-4ADE-A6EA-9391E04E09F9}" type="pres">
      <dgm:prSet presAssocID="{C68B2293-334A-4489-8207-46992158C3C6}" presName="vert1" presStyleCnt="0"/>
      <dgm:spPr/>
    </dgm:pt>
    <dgm:pt modelId="{3009A047-8D40-4254-BF7C-063D658EFB65}" type="pres">
      <dgm:prSet presAssocID="{BBB05344-87A1-4B64-BFF1-FE46FBACABE9}" presName="thickLine" presStyleLbl="alignNode1" presStyleIdx="2" presStyleCnt="6"/>
      <dgm:spPr/>
    </dgm:pt>
    <dgm:pt modelId="{CCD73480-E97B-4A97-B356-8E58583D1054}" type="pres">
      <dgm:prSet presAssocID="{BBB05344-87A1-4B64-BFF1-FE46FBACABE9}" presName="horz1" presStyleCnt="0"/>
      <dgm:spPr/>
    </dgm:pt>
    <dgm:pt modelId="{0129E069-6BE1-429E-96E1-8E1ABE7A660A}" type="pres">
      <dgm:prSet presAssocID="{BBB05344-87A1-4B64-BFF1-FE46FBACABE9}" presName="tx1" presStyleLbl="revTx" presStyleIdx="2" presStyleCnt="6"/>
      <dgm:spPr/>
      <dgm:t>
        <a:bodyPr/>
        <a:lstStyle/>
        <a:p>
          <a:endParaRPr lang="hr-HR"/>
        </a:p>
      </dgm:t>
    </dgm:pt>
    <dgm:pt modelId="{009DD584-A073-47A2-87DA-548D163D89DC}" type="pres">
      <dgm:prSet presAssocID="{BBB05344-87A1-4B64-BFF1-FE46FBACABE9}" presName="vert1" presStyleCnt="0"/>
      <dgm:spPr/>
    </dgm:pt>
    <dgm:pt modelId="{2CD35FD1-F933-4B1D-97B2-89228CC844A2}" type="pres">
      <dgm:prSet presAssocID="{230D1988-8B3B-44B1-9250-E92680957E44}" presName="thickLine" presStyleLbl="alignNode1" presStyleIdx="3" presStyleCnt="6"/>
      <dgm:spPr/>
    </dgm:pt>
    <dgm:pt modelId="{0E98C970-FCF4-4557-BF98-296822A9A99B}" type="pres">
      <dgm:prSet presAssocID="{230D1988-8B3B-44B1-9250-E92680957E44}" presName="horz1" presStyleCnt="0"/>
      <dgm:spPr/>
    </dgm:pt>
    <dgm:pt modelId="{E4DE4C68-CCE3-4B37-9C79-8D8678167D2C}" type="pres">
      <dgm:prSet presAssocID="{230D1988-8B3B-44B1-9250-E92680957E44}" presName="tx1" presStyleLbl="revTx" presStyleIdx="3" presStyleCnt="6"/>
      <dgm:spPr/>
      <dgm:t>
        <a:bodyPr/>
        <a:lstStyle/>
        <a:p>
          <a:endParaRPr lang="hr-HR"/>
        </a:p>
      </dgm:t>
    </dgm:pt>
    <dgm:pt modelId="{85ECF7F1-EF9A-4EC5-A57E-690E0795A1A1}" type="pres">
      <dgm:prSet presAssocID="{230D1988-8B3B-44B1-9250-E92680957E44}" presName="vert1" presStyleCnt="0"/>
      <dgm:spPr/>
    </dgm:pt>
    <dgm:pt modelId="{E7DDD49D-CA70-48DE-99C1-DF0D5E10ED1B}" type="pres">
      <dgm:prSet presAssocID="{4175C815-E83E-4E61-9B41-91C2B17076C9}" presName="thickLine" presStyleLbl="alignNode1" presStyleIdx="4" presStyleCnt="6"/>
      <dgm:spPr/>
    </dgm:pt>
    <dgm:pt modelId="{0B03B671-C13E-4C30-9923-63C0F49C8997}" type="pres">
      <dgm:prSet presAssocID="{4175C815-E83E-4E61-9B41-91C2B17076C9}" presName="horz1" presStyleCnt="0"/>
      <dgm:spPr/>
    </dgm:pt>
    <dgm:pt modelId="{D99667AF-70B4-4451-A7E9-4D9D4E42A64A}" type="pres">
      <dgm:prSet presAssocID="{4175C815-E83E-4E61-9B41-91C2B17076C9}" presName="tx1" presStyleLbl="revTx" presStyleIdx="4" presStyleCnt="6"/>
      <dgm:spPr/>
      <dgm:t>
        <a:bodyPr/>
        <a:lstStyle/>
        <a:p>
          <a:endParaRPr lang="hr-HR"/>
        </a:p>
      </dgm:t>
    </dgm:pt>
    <dgm:pt modelId="{1C2DB33C-C11A-47DD-9CE2-F8D86AF0F498}" type="pres">
      <dgm:prSet presAssocID="{4175C815-E83E-4E61-9B41-91C2B17076C9}" presName="vert1" presStyleCnt="0"/>
      <dgm:spPr/>
    </dgm:pt>
    <dgm:pt modelId="{C0A769EA-6CA3-46D1-924F-AD6F957E1158}" type="pres">
      <dgm:prSet presAssocID="{8D808A4E-EFF9-4941-BCE1-76DD7E664361}" presName="thickLine" presStyleLbl="alignNode1" presStyleIdx="5" presStyleCnt="6"/>
      <dgm:spPr/>
    </dgm:pt>
    <dgm:pt modelId="{D627F050-01ED-46F4-B0E6-85C3D6FF2F90}" type="pres">
      <dgm:prSet presAssocID="{8D808A4E-EFF9-4941-BCE1-76DD7E664361}" presName="horz1" presStyleCnt="0"/>
      <dgm:spPr/>
    </dgm:pt>
    <dgm:pt modelId="{D7275B4C-3799-4011-A979-2B243CB8925E}" type="pres">
      <dgm:prSet presAssocID="{8D808A4E-EFF9-4941-BCE1-76DD7E664361}" presName="tx1" presStyleLbl="revTx" presStyleIdx="5" presStyleCnt="6"/>
      <dgm:spPr/>
      <dgm:t>
        <a:bodyPr/>
        <a:lstStyle/>
        <a:p>
          <a:endParaRPr lang="hr-HR"/>
        </a:p>
      </dgm:t>
    </dgm:pt>
    <dgm:pt modelId="{C30F2954-485B-47DF-B8F0-13A6FAB3616A}" type="pres">
      <dgm:prSet presAssocID="{8D808A4E-EFF9-4941-BCE1-76DD7E664361}" presName="vert1" presStyleCnt="0"/>
      <dgm:spPr/>
    </dgm:pt>
  </dgm:ptLst>
  <dgm:cxnLst>
    <dgm:cxn modelId="{E7A986A4-6BA8-4069-9874-B307D200E623}" srcId="{6E561217-B356-45BC-8A23-36F871FC1423}" destId="{8D808A4E-EFF9-4941-BCE1-76DD7E664361}" srcOrd="5" destOrd="0" parTransId="{119AF27E-12B3-4CCA-96B9-876C6C86C5B5}" sibTransId="{B1F60C46-F1D4-4388-9F8D-3C4D6D90312C}"/>
    <dgm:cxn modelId="{7ECD205A-47AD-4EAB-A5EA-F594D888AC5D}" type="presOf" srcId="{41792292-E6AE-48D7-B5C5-4EBDF98306E5}" destId="{65F35578-3382-46E8-9EBB-BC3C0B630C6C}" srcOrd="0" destOrd="0" presId="urn:microsoft.com/office/officeart/2008/layout/LinedList"/>
    <dgm:cxn modelId="{160CBA7C-68A2-4B5D-8262-9D91D56A4AA2}" type="presOf" srcId="{6E561217-B356-45BC-8A23-36F871FC1423}" destId="{05A00D92-45FE-404D-8ADF-26525868C291}" srcOrd="0" destOrd="0" presId="urn:microsoft.com/office/officeart/2008/layout/LinedList"/>
    <dgm:cxn modelId="{60D85227-9868-4F0E-BED8-47230052E421}" srcId="{6E561217-B356-45BC-8A23-36F871FC1423}" destId="{41792292-E6AE-48D7-B5C5-4EBDF98306E5}" srcOrd="0" destOrd="0" parTransId="{6044D758-CCE7-4B3B-B44C-A326BD05201B}" sibTransId="{C81C0479-E464-458C-AA90-F97911B05F3C}"/>
    <dgm:cxn modelId="{DE4BE14B-AB50-4BB0-BDC3-265532C20B4C}" srcId="{6E561217-B356-45BC-8A23-36F871FC1423}" destId="{230D1988-8B3B-44B1-9250-E92680957E44}" srcOrd="3" destOrd="0" parTransId="{252B99B6-0980-4D05-8C0D-5082E1473C1D}" sibTransId="{3675B8D4-D4CA-4A18-955D-E46E1086FF21}"/>
    <dgm:cxn modelId="{8F96FE70-48A0-4A00-9CFF-D5CB6411DC6E}" type="presOf" srcId="{BBB05344-87A1-4B64-BFF1-FE46FBACABE9}" destId="{0129E069-6BE1-429E-96E1-8E1ABE7A660A}" srcOrd="0" destOrd="0" presId="urn:microsoft.com/office/officeart/2008/layout/LinedList"/>
    <dgm:cxn modelId="{39E176BF-5525-45AB-BB78-7A784503322D}" srcId="{6E561217-B356-45BC-8A23-36F871FC1423}" destId="{4175C815-E83E-4E61-9B41-91C2B17076C9}" srcOrd="4" destOrd="0" parTransId="{1CB1236A-7022-4EB9-8E04-0EFE583B91FA}" sibTransId="{1BD492A1-49A5-4F7A-85BB-9863A3C4BE26}"/>
    <dgm:cxn modelId="{1CE7B7E1-31DA-4F89-9923-F4D5A92FB4FE}" srcId="{6E561217-B356-45BC-8A23-36F871FC1423}" destId="{C68B2293-334A-4489-8207-46992158C3C6}" srcOrd="1" destOrd="0" parTransId="{FC1D6690-A7F7-4B80-8D8E-A476E6A86228}" sibTransId="{557ECCB3-194F-4F4F-B1ED-B83B27678D18}"/>
    <dgm:cxn modelId="{17ED18ED-4FCE-422C-ACC4-5EE852CAD2B3}" srcId="{6E561217-B356-45BC-8A23-36F871FC1423}" destId="{BBB05344-87A1-4B64-BFF1-FE46FBACABE9}" srcOrd="2" destOrd="0" parTransId="{C9E3EAFD-3935-4AFA-BE25-96590BD57E2B}" sibTransId="{487011DA-20B7-4DBF-B6B7-C1C931ACAB16}"/>
    <dgm:cxn modelId="{161CEB90-1126-408D-A64D-981648063E97}" type="presOf" srcId="{C68B2293-334A-4489-8207-46992158C3C6}" destId="{D8EE215B-03A3-42FD-B2CD-E08D06786A06}" srcOrd="0" destOrd="0" presId="urn:microsoft.com/office/officeart/2008/layout/LinedList"/>
    <dgm:cxn modelId="{8BA6D8F2-777C-4F87-BAD3-FDA35259E2F7}" type="presOf" srcId="{230D1988-8B3B-44B1-9250-E92680957E44}" destId="{E4DE4C68-CCE3-4B37-9C79-8D8678167D2C}" srcOrd="0" destOrd="0" presId="urn:microsoft.com/office/officeart/2008/layout/LinedList"/>
    <dgm:cxn modelId="{F43DCA68-535A-4193-8697-F0D53DA1FD92}" type="presOf" srcId="{4175C815-E83E-4E61-9B41-91C2B17076C9}" destId="{D99667AF-70B4-4451-A7E9-4D9D4E42A64A}" srcOrd="0" destOrd="0" presId="urn:microsoft.com/office/officeart/2008/layout/LinedList"/>
    <dgm:cxn modelId="{7F675AFF-C50C-484B-BC86-66C0F820DD75}" type="presOf" srcId="{8D808A4E-EFF9-4941-BCE1-76DD7E664361}" destId="{D7275B4C-3799-4011-A979-2B243CB8925E}" srcOrd="0" destOrd="0" presId="urn:microsoft.com/office/officeart/2008/layout/LinedList"/>
    <dgm:cxn modelId="{9D5820D1-03D5-48F6-AE47-85DA3BEEF2FB}" type="presParOf" srcId="{05A00D92-45FE-404D-8ADF-26525868C291}" destId="{F8BEA9AA-E476-4C93-AD63-866110D8C657}" srcOrd="0" destOrd="0" presId="urn:microsoft.com/office/officeart/2008/layout/LinedList"/>
    <dgm:cxn modelId="{50E81857-972A-4D4F-97AE-E27FFD254DE3}" type="presParOf" srcId="{05A00D92-45FE-404D-8ADF-26525868C291}" destId="{B559149B-387D-4748-9AF0-CC2CE8418005}" srcOrd="1" destOrd="0" presId="urn:microsoft.com/office/officeart/2008/layout/LinedList"/>
    <dgm:cxn modelId="{5CD005DF-EE68-4C14-8557-D475466A2FFB}" type="presParOf" srcId="{B559149B-387D-4748-9AF0-CC2CE8418005}" destId="{65F35578-3382-46E8-9EBB-BC3C0B630C6C}" srcOrd="0" destOrd="0" presId="urn:microsoft.com/office/officeart/2008/layout/LinedList"/>
    <dgm:cxn modelId="{45FE3D82-D299-439E-87FE-972EA373FC71}" type="presParOf" srcId="{B559149B-387D-4748-9AF0-CC2CE8418005}" destId="{9DEEA3C7-B68D-4D3F-B3E8-89848263547E}" srcOrd="1" destOrd="0" presId="urn:microsoft.com/office/officeart/2008/layout/LinedList"/>
    <dgm:cxn modelId="{E18EBD68-8B7F-4C2A-BD96-532AE7002482}" type="presParOf" srcId="{05A00D92-45FE-404D-8ADF-26525868C291}" destId="{68FADFBE-6B7D-4A90-85B2-8EED8F26727D}" srcOrd="2" destOrd="0" presId="urn:microsoft.com/office/officeart/2008/layout/LinedList"/>
    <dgm:cxn modelId="{0F0C09B1-02C6-45EA-B90B-54C6FEA7E549}" type="presParOf" srcId="{05A00D92-45FE-404D-8ADF-26525868C291}" destId="{14A3E4BF-8E32-48CA-8270-E9A34F0C1E03}" srcOrd="3" destOrd="0" presId="urn:microsoft.com/office/officeart/2008/layout/LinedList"/>
    <dgm:cxn modelId="{5DADFBF2-6B4A-4C56-98D2-48D1244EC9B6}" type="presParOf" srcId="{14A3E4BF-8E32-48CA-8270-E9A34F0C1E03}" destId="{D8EE215B-03A3-42FD-B2CD-E08D06786A06}" srcOrd="0" destOrd="0" presId="urn:microsoft.com/office/officeart/2008/layout/LinedList"/>
    <dgm:cxn modelId="{908EED5A-4280-499A-A2F0-1F5A79065FC3}" type="presParOf" srcId="{14A3E4BF-8E32-48CA-8270-E9A34F0C1E03}" destId="{643DBA10-8044-4ADE-A6EA-9391E04E09F9}" srcOrd="1" destOrd="0" presId="urn:microsoft.com/office/officeart/2008/layout/LinedList"/>
    <dgm:cxn modelId="{DF4C9A57-62EA-4744-9EAF-A618638123F6}" type="presParOf" srcId="{05A00D92-45FE-404D-8ADF-26525868C291}" destId="{3009A047-8D40-4254-BF7C-063D658EFB65}" srcOrd="4" destOrd="0" presId="urn:microsoft.com/office/officeart/2008/layout/LinedList"/>
    <dgm:cxn modelId="{B683D6E9-F1A5-4FFD-A3D5-3A663CA120D9}" type="presParOf" srcId="{05A00D92-45FE-404D-8ADF-26525868C291}" destId="{CCD73480-E97B-4A97-B356-8E58583D1054}" srcOrd="5" destOrd="0" presId="urn:microsoft.com/office/officeart/2008/layout/LinedList"/>
    <dgm:cxn modelId="{AD003738-74C6-4004-AFE0-A6F181406872}" type="presParOf" srcId="{CCD73480-E97B-4A97-B356-8E58583D1054}" destId="{0129E069-6BE1-429E-96E1-8E1ABE7A660A}" srcOrd="0" destOrd="0" presId="urn:microsoft.com/office/officeart/2008/layout/LinedList"/>
    <dgm:cxn modelId="{FFB58D14-4045-4D97-9CF5-CC57D5350DD6}" type="presParOf" srcId="{CCD73480-E97B-4A97-B356-8E58583D1054}" destId="{009DD584-A073-47A2-87DA-548D163D89DC}" srcOrd="1" destOrd="0" presId="urn:microsoft.com/office/officeart/2008/layout/LinedList"/>
    <dgm:cxn modelId="{A3F3EAD8-8C0E-4B59-80EA-C6831C048156}" type="presParOf" srcId="{05A00D92-45FE-404D-8ADF-26525868C291}" destId="{2CD35FD1-F933-4B1D-97B2-89228CC844A2}" srcOrd="6" destOrd="0" presId="urn:microsoft.com/office/officeart/2008/layout/LinedList"/>
    <dgm:cxn modelId="{231927BC-DB02-4D62-9D8C-F3FE5D550AA0}" type="presParOf" srcId="{05A00D92-45FE-404D-8ADF-26525868C291}" destId="{0E98C970-FCF4-4557-BF98-296822A9A99B}" srcOrd="7" destOrd="0" presId="urn:microsoft.com/office/officeart/2008/layout/LinedList"/>
    <dgm:cxn modelId="{00E4C3BD-A509-4D27-9D5B-C7D6B63CE23A}" type="presParOf" srcId="{0E98C970-FCF4-4557-BF98-296822A9A99B}" destId="{E4DE4C68-CCE3-4B37-9C79-8D8678167D2C}" srcOrd="0" destOrd="0" presId="urn:microsoft.com/office/officeart/2008/layout/LinedList"/>
    <dgm:cxn modelId="{7C0D4083-D582-47EC-A89C-1037575BBFC6}" type="presParOf" srcId="{0E98C970-FCF4-4557-BF98-296822A9A99B}" destId="{85ECF7F1-EF9A-4EC5-A57E-690E0795A1A1}" srcOrd="1" destOrd="0" presId="urn:microsoft.com/office/officeart/2008/layout/LinedList"/>
    <dgm:cxn modelId="{A32BDEFC-A94D-43D3-8419-D3BBF0A09893}" type="presParOf" srcId="{05A00D92-45FE-404D-8ADF-26525868C291}" destId="{E7DDD49D-CA70-48DE-99C1-DF0D5E10ED1B}" srcOrd="8" destOrd="0" presId="urn:microsoft.com/office/officeart/2008/layout/LinedList"/>
    <dgm:cxn modelId="{F0ECD021-C9EE-4419-877D-3C3F3304D9E5}" type="presParOf" srcId="{05A00D92-45FE-404D-8ADF-26525868C291}" destId="{0B03B671-C13E-4C30-9923-63C0F49C8997}" srcOrd="9" destOrd="0" presId="urn:microsoft.com/office/officeart/2008/layout/LinedList"/>
    <dgm:cxn modelId="{8B8E2288-2CF1-4DE2-8AAA-8AF48E3BAFC5}" type="presParOf" srcId="{0B03B671-C13E-4C30-9923-63C0F49C8997}" destId="{D99667AF-70B4-4451-A7E9-4D9D4E42A64A}" srcOrd="0" destOrd="0" presId="urn:microsoft.com/office/officeart/2008/layout/LinedList"/>
    <dgm:cxn modelId="{2AA0EDEA-9CFB-4B55-BDEB-1F96CF68E077}" type="presParOf" srcId="{0B03B671-C13E-4C30-9923-63C0F49C8997}" destId="{1C2DB33C-C11A-47DD-9CE2-F8D86AF0F498}" srcOrd="1" destOrd="0" presId="urn:microsoft.com/office/officeart/2008/layout/LinedList"/>
    <dgm:cxn modelId="{C684D3C8-6596-48C6-90AB-7EA2B311F95F}" type="presParOf" srcId="{05A00D92-45FE-404D-8ADF-26525868C291}" destId="{C0A769EA-6CA3-46D1-924F-AD6F957E1158}" srcOrd="10" destOrd="0" presId="urn:microsoft.com/office/officeart/2008/layout/LinedList"/>
    <dgm:cxn modelId="{F7EBB126-DBDE-4C51-8E79-12BE9FB4B841}" type="presParOf" srcId="{05A00D92-45FE-404D-8ADF-26525868C291}" destId="{D627F050-01ED-46F4-B0E6-85C3D6FF2F90}" srcOrd="11" destOrd="0" presId="urn:microsoft.com/office/officeart/2008/layout/LinedList"/>
    <dgm:cxn modelId="{26D51276-C2B4-480D-8FC9-FA979A8B3427}" type="presParOf" srcId="{D627F050-01ED-46F4-B0E6-85C3D6FF2F90}" destId="{D7275B4C-3799-4011-A979-2B243CB8925E}" srcOrd="0" destOrd="0" presId="urn:microsoft.com/office/officeart/2008/layout/LinedList"/>
    <dgm:cxn modelId="{AF1D5C86-2408-4FB6-8A1E-065901BC05E2}" type="presParOf" srcId="{D627F050-01ED-46F4-B0E6-85C3D6FF2F90}" destId="{C30F2954-485B-47DF-B8F0-13A6FAB361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2C227C-1774-4D06-85C5-63C9BA341BBA}">
      <dsp:nvSpPr>
        <dsp:cNvPr id="0" name=""/>
        <dsp:cNvSpPr/>
      </dsp:nvSpPr>
      <dsp:spPr>
        <a:xfrm>
          <a:off x="0" y="33738"/>
          <a:ext cx="6492875" cy="1179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Seoba naroda i pomjeranje stanovnika iz doline rijeke Po</a:t>
          </a:r>
          <a:endParaRPr lang="en-US" sz="2800" kern="1200" dirty="0"/>
        </a:p>
      </dsp:txBody>
      <dsp:txXfrm>
        <a:off x="0" y="33738"/>
        <a:ext cx="6492875" cy="1179360"/>
      </dsp:txXfrm>
    </dsp:sp>
    <dsp:sp modelId="{4C2DF6F4-1CCD-4736-A728-F8216CF885BD}">
      <dsp:nvSpPr>
        <dsp:cNvPr id="0" name=""/>
        <dsp:cNvSpPr/>
      </dsp:nvSpPr>
      <dsp:spPr>
        <a:xfrm>
          <a:off x="0" y="1394538"/>
          <a:ext cx="6492875" cy="117936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Naseljavanje na otočiće i lagune sjevernog Jadrana</a:t>
          </a:r>
          <a:endParaRPr lang="en-US" sz="2800" kern="1200" dirty="0"/>
        </a:p>
      </dsp:txBody>
      <dsp:txXfrm>
        <a:off x="0" y="1394538"/>
        <a:ext cx="6492875" cy="1179360"/>
      </dsp:txXfrm>
    </dsp:sp>
    <dsp:sp modelId="{02EE1054-AB11-4045-8C8F-40B8C7A77D70}">
      <dsp:nvSpPr>
        <dsp:cNvPr id="0" name=""/>
        <dsp:cNvSpPr/>
      </dsp:nvSpPr>
      <dsp:spPr>
        <a:xfrm>
          <a:off x="0" y="2755338"/>
          <a:ext cx="6492875" cy="117936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Potkraj VII. stoljeća osnovan dukat pod vlašću Bizanta</a:t>
          </a:r>
          <a:endParaRPr lang="en-US" sz="2800" kern="1200" dirty="0"/>
        </a:p>
      </dsp:txBody>
      <dsp:txXfrm>
        <a:off x="0" y="2755338"/>
        <a:ext cx="6492875" cy="1179360"/>
      </dsp:txXfrm>
    </dsp:sp>
    <dsp:sp modelId="{60C7517A-F6CC-434B-8E15-B79FE49E6F04}">
      <dsp:nvSpPr>
        <dsp:cNvPr id="0" name=""/>
        <dsp:cNvSpPr/>
      </dsp:nvSpPr>
      <dsp:spPr>
        <a:xfrm>
          <a:off x="0" y="4116139"/>
          <a:ext cx="6492875" cy="117936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Dužd upravljao dukatom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0" y="4116139"/>
        <a:ext cx="6492875" cy="11793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3CAB75-B7EB-428B-BF74-8CDEACF7D7FE}">
      <dsp:nvSpPr>
        <dsp:cNvPr id="0" name=""/>
        <dsp:cNvSpPr/>
      </dsp:nvSpPr>
      <dsp:spPr>
        <a:xfrm>
          <a:off x="0" y="219582"/>
          <a:ext cx="6492875" cy="22740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/>
            <a:t>Povijesni koncept</a:t>
          </a:r>
          <a:endParaRPr lang="en-US" sz="4100" kern="1200"/>
        </a:p>
      </dsp:txBody>
      <dsp:txXfrm>
        <a:off x="0" y="219582"/>
        <a:ext cx="6492875" cy="2274077"/>
      </dsp:txXfrm>
    </dsp:sp>
    <dsp:sp modelId="{90A88E57-51A9-433D-BF2F-6160E292B602}">
      <dsp:nvSpPr>
        <dsp:cNvPr id="0" name=""/>
        <dsp:cNvSpPr/>
      </dsp:nvSpPr>
      <dsp:spPr>
        <a:xfrm>
          <a:off x="0" y="2611740"/>
          <a:ext cx="6492875" cy="2274077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100" kern="1200" dirty="0"/>
            <a:t>Pročitajte tekst u udžbeniku na stranici </a:t>
          </a:r>
          <a:r>
            <a:rPr lang="hr-HR" sz="4100" kern="1200" dirty="0" err="1" smtClean="0"/>
            <a:t>27</a:t>
          </a:r>
          <a:r>
            <a:rPr lang="hr-HR" sz="4100" kern="1200" dirty="0" smtClean="0"/>
            <a:t> </a:t>
          </a:r>
          <a:r>
            <a:rPr lang="hr-HR" sz="4100" kern="1200" dirty="0"/>
            <a:t>i odgovorite na postavljena pitanja.</a:t>
          </a:r>
          <a:endParaRPr lang="en-US" sz="4100" kern="1200" dirty="0"/>
        </a:p>
      </dsp:txBody>
      <dsp:txXfrm>
        <a:off x="0" y="2611740"/>
        <a:ext cx="6492875" cy="227407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3ED82C-4867-4FE1-831B-0E635C919E5C}">
      <dsp:nvSpPr>
        <dsp:cNvPr id="0" name=""/>
        <dsp:cNvSpPr/>
      </dsp:nvSpPr>
      <dsp:spPr>
        <a:xfrm>
          <a:off x="0" y="65509"/>
          <a:ext cx="6492875" cy="93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Tribun </a:t>
          </a:r>
          <a:r>
            <a:rPr lang="hr-HR" sz="2400" kern="1200" dirty="0" smtClean="0"/>
            <a:t>– obavljao </a:t>
          </a:r>
          <a:r>
            <a:rPr lang="hr-HR" sz="2400" kern="1200" dirty="0"/>
            <a:t>upravne, sudske i vojne poslove</a:t>
          </a:r>
          <a:endParaRPr lang="en-US" sz="2400" kern="1200" dirty="0"/>
        </a:p>
      </dsp:txBody>
      <dsp:txXfrm>
        <a:off x="0" y="65509"/>
        <a:ext cx="6492875" cy="936000"/>
      </dsp:txXfrm>
    </dsp:sp>
    <dsp:sp modelId="{C59EF3FB-AFD3-4885-856B-39A4CEB9B741}">
      <dsp:nvSpPr>
        <dsp:cNvPr id="0" name=""/>
        <dsp:cNvSpPr/>
      </dsp:nvSpPr>
      <dsp:spPr>
        <a:xfrm>
          <a:off x="0" y="1155074"/>
          <a:ext cx="6492875" cy="9360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Tribuni nadzirali rad dužda</a:t>
          </a:r>
          <a:endParaRPr lang="en-US" sz="2400" kern="1200" dirty="0"/>
        </a:p>
      </dsp:txBody>
      <dsp:txXfrm>
        <a:off x="0" y="1155074"/>
        <a:ext cx="6492875" cy="936000"/>
      </dsp:txXfrm>
    </dsp:sp>
    <dsp:sp modelId="{F96BBCAD-FC35-4489-8800-5B77703FC960}">
      <dsp:nvSpPr>
        <dsp:cNvPr id="0" name=""/>
        <dsp:cNvSpPr/>
      </dsp:nvSpPr>
      <dsp:spPr>
        <a:xfrm>
          <a:off x="0" y="2187506"/>
          <a:ext cx="6492875" cy="9360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 se spominje u IX. stoljeću</a:t>
          </a:r>
          <a:endParaRPr lang="en-US" sz="2400" kern="1200" dirty="0"/>
        </a:p>
      </dsp:txBody>
      <dsp:txXfrm>
        <a:off x="0" y="2187506"/>
        <a:ext cx="6492875" cy="936000"/>
      </dsp:txXfrm>
    </dsp:sp>
    <dsp:sp modelId="{EC6FE875-D894-4A58-A55E-055D34371E9C}">
      <dsp:nvSpPr>
        <dsp:cNvPr id="0" name=""/>
        <dsp:cNvSpPr/>
      </dsp:nvSpPr>
      <dsp:spPr>
        <a:xfrm>
          <a:off x="0" y="3298167"/>
          <a:ext cx="6492875" cy="9360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Ime dobio po plemenu Veneta</a:t>
          </a:r>
          <a:endParaRPr lang="en-US" sz="2400" kern="1200" dirty="0"/>
        </a:p>
      </dsp:txBody>
      <dsp:txXfrm>
        <a:off x="0" y="3298167"/>
        <a:ext cx="6492875" cy="936000"/>
      </dsp:txXfrm>
    </dsp:sp>
    <dsp:sp modelId="{F4A0297D-51D1-4ECA-97D2-83AD278E8227}">
      <dsp:nvSpPr>
        <dsp:cNvPr id="0" name=""/>
        <dsp:cNvSpPr/>
      </dsp:nvSpPr>
      <dsp:spPr>
        <a:xfrm>
          <a:off x="0" y="4326854"/>
          <a:ext cx="6492875" cy="9360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Mir u Aachenu: vlast Bizanta</a:t>
          </a:r>
          <a:endParaRPr lang="en-US" sz="2400" kern="1200" dirty="0"/>
        </a:p>
      </dsp:txBody>
      <dsp:txXfrm>
        <a:off x="0" y="4326854"/>
        <a:ext cx="6492875" cy="9360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31C4AC-6E01-407C-A4E0-6A1075031DAC}">
      <dsp:nvSpPr>
        <dsp:cNvPr id="0" name=""/>
        <dsp:cNvSpPr/>
      </dsp:nvSpPr>
      <dsp:spPr>
        <a:xfrm>
          <a:off x="0" y="1683"/>
          <a:ext cx="6840760" cy="9608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Neovisna država smještena između dva Carstva</a:t>
          </a:r>
          <a:endParaRPr lang="en-US" sz="2800" kern="1200" dirty="0"/>
        </a:p>
      </dsp:txBody>
      <dsp:txXfrm>
        <a:off x="0" y="1683"/>
        <a:ext cx="6840760" cy="960862"/>
      </dsp:txXfrm>
    </dsp:sp>
    <dsp:sp modelId="{9A48E29D-1FF4-4BAF-8D7B-F979EBA76C8C}">
      <dsp:nvSpPr>
        <dsp:cNvPr id="0" name=""/>
        <dsp:cNvSpPr/>
      </dsp:nvSpPr>
      <dsp:spPr>
        <a:xfrm>
          <a:off x="0" y="974864"/>
          <a:ext cx="6840760" cy="960862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Trgovački posrednik između Istoka i Zapada</a:t>
          </a:r>
          <a:endParaRPr lang="en-US" sz="2800" kern="1200" dirty="0"/>
        </a:p>
      </dsp:txBody>
      <dsp:txXfrm>
        <a:off x="0" y="974864"/>
        <a:ext cx="6840760" cy="960862"/>
      </dsp:txXfrm>
    </dsp:sp>
    <dsp:sp modelId="{4E5A6F63-F23F-4DB9-B21A-AF435587272A}">
      <dsp:nvSpPr>
        <dsp:cNvPr id="0" name=""/>
        <dsp:cNvSpPr/>
      </dsp:nvSpPr>
      <dsp:spPr>
        <a:xfrm>
          <a:off x="0" y="1948046"/>
          <a:ext cx="6840760" cy="960862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XI. stoljeće potpuna neovisnost</a:t>
          </a:r>
          <a:endParaRPr lang="en-US" sz="2800" kern="1200" dirty="0"/>
        </a:p>
      </dsp:txBody>
      <dsp:txXfrm>
        <a:off x="0" y="1948046"/>
        <a:ext cx="6840760" cy="960862"/>
      </dsp:txXfrm>
    </dsp:sp>
    <dsp:sp modelId="{579E1B34-D3CE-489D-A9B1-32C20BDAC7BD}">
      <dsp:nvSpPr>
        <dsp:cNvPr id="0" name=""/>
        <dsp:cNvSpPr/>
      </dsp:nvSpPr>
      <dsp:spPr>
        <a:xfrm>
          <a:off x="0" y="2921227"/>
          <a:ext cx="6840760" cy="960862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Republika Sv. Marka</a:t>
          </a:r>
          <a:endParaRPr lang="en-US" sz="2800" kern="1200" dirty="0"/>
        </a:p>
      </dsp:txBody>
      <dsp:txXfrm>
        <a:off x="0" y="2921227"/>
        <a:ext cx="6840760" cy="960862"/>
      </dsp:txXfrm>
    </dsp:sp>
    <dsp:sp modelId="{2746D31D-8D37-4B80-845C-0F0BE5D4C503}">
      <dsp:nvSpPr>
        <dsp:cNvPr id="0" name=""/>
        <dsp:cNvSpPr/>
      </dsp:nvSpPr>
      <dsp:spPr>
        <a:xfrm>
          <a:off x="0" y="3894408"/>
          <a:ext cx="6840760" cy="9608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Posjedi na istočnoj jadranskoj obali i Sredozemlju</a:t>
          </a:r>
          <a:endParaRPr lang="en-US" sz="2800" kern="1200" dirty="0"/>
        </a:p>
      </dsp:txBody>
      <dsp:txXfrm>
        <a:off x="0" y="3894408"/>
        <a:ext cx="6840760" cy="96086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22C47F-3FAA-4D34-BFBD-437B17278844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FFAE9-977A-4C0D-805A-BEBCFC958ADC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Seoba stanovnika iz doline rijeke Po</a:t>
          </a:r>
          <a:endParaRPr lang="en-US" sz="2400" kern="1200" dirty="0"/>
        </a:p>
      </dsp:txBody>
      <dsp:txXfrm>
        <a:off x="0" y="2492"/>
        <a:ext cx="6492875" cy="850069"/>
      </dsp:txXfrm>
    </dsp:sp>
    <dsp:sp modelId="{AA8215D6-1F32-4F60-846F-0408E19A6848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E7F251-2F19-4042-AA97-0D2998D9CC7B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Naseljavanje na otoke i lagune sjevernog Jadrana</a:t>
          </a:r>
          <a:endParaRPr lang="en-US" sz="2400" kern="1200" dirty="0"/>
        </a:p>
      </dsp:txBody>
      <dsp:txXfrm>
        <a:off x="0" y="852561"/>
        <a:ext cx="6492875" cy="850069"/>
      </dsp:txXfrm>
    </dsp:sp>
    <dsp:sp modelId="{C10D7D4F-D04F-4001-8D27-ABB18537DAEB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06212-5F79-4281-AE78-19A3D079EF95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VII. st. dukat pod vlašću Bizanta</a:t>
          </a:r>
          <a:endParaRPr lang="en-US" sz="2400" kern="1200" dirty="0"/>
        </a:p>
      </dsp:txBody>
      <dsp:txXfrm>
        <a:off x="0" y="1702630"/>
        <a:ext cx="6492875" cy="850069"/>
      </dsp:txXfrm>
    </dsp:sp>
    <dsp:sp modelId="{26E53A51-B915-4FD0-BA03-A6BD5D9159D1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15AE0F-D028-4251-90F5-0641E4E7444D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Dužd upravlja dukatom</a:t>
          </a:r>
          <a:endParaRPr lang="en-US" sz="2400" kern="1200" dirty="0"/>
        </a:p>
      </dsp:txBody>
      <dsp:txXfrm>
        <a:off x="0" y="2552699"/>
        <a:ext cx="6492875" cy="850069"/>
      </dsp:txXfrm>
    </dsp:sp>
    <dsp:sp modelId="{023041F3-4291-4C7E-AF29-FDB779E9662E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C2FCE-9990-4E45-B9F6-350C0EBC81ED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Tribuni nadziru rad dužda</a:t>
          </a:r>
          <a:endParaRPr lang="en-US" sz="2400" kern="1200" dirty="0"/>
        </a:p>
      </dsp:txBody>
      <dsp:txXfrm>
        <a:off x="0" y="3402769"/>
        <a:ext cx="6492875" cy="850069"/>
      </dsp:txXfrm>
    </dsp:sp>
    <dsp:sp modelId="{F567DA7A-8953-4472-BD7B-D274BAC8ED82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62E6A-F87D-4978-BB38-304407096F0E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Ime po plemenu </a:t>
          </a:r>
          <a:r>
            <a:rPr lang="hr-HR" sz="2400" kern="1200" dirty="0" err="1"/>
            <a:t>Veneti</a:t>
          </a:r>
          <a:endParaRPr lang="en-US" sz="2400" kern="1200" dirty="0"/>
        </a:p>
      </dsp:txBody>
      <dsp:txXfrm>
        <a:off x="0" y="4252838"/>
        <a:ext cx="6492875" cy="850069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BEA9AA-E476-4C93-AD63-866110D8C657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35578-3382-46E8-9EBB-BC3C0B630C6C}">
      <dsp:nvSpPr>
        <dsp:cNvPr id="0" name=""/>
        <dsp:cNvSpPr/>
      </dsp:nvSpPr>
      <dsp:spPr>
        <a:xfrm>
          <a:off x="0" y="2492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Neovisna država u XI. stoljeću</a:t>
          </a:r>
          <a:endParaRPr lang="en-US" sz="2500" kern="1200" dirty="0"/>
        </a:p>
      </dsp:txBody>
      <dsp:txXfrm>
        <a:off x="0" y="2492"/>
        <a:ext cx="6492875" cy="850069"/>
      </dsp:txXfrm>
    </dsp:sp>
    <dsp:sp modelId="{68FADFBE-6B7D-4A90-85B2-8EED8F26727D}">
      <dsp:nvSpPr>
        <dsp:cNvPr id="0" name=""/>
        <dsp:cNvSpPr/>
      </dsp:nvSpPr>
      <dsp:spPr>
        <a:xfrm>
          <a:off x="0" y="852561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E215B-03A3-42FD-B2CD-E08D06786A06}">
      <dsp:nvSpPr>
        <dsp:cNvPr id="0" name=""/>
        <dsp:cNvSpPr/>
      </dsp:nvSpPr>
      <dsp:spPr>
        <a:xfrm>
          <a:off x="0" y="852561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Trgovački posrednik između Istoka i Zapada</a:t>
          </a:r>
          <a:endParaRPr lang="en-US" sz="2500" kern="1200" dirty="0"/>
        </a:p>
      </dsp:txBody>
      <dsp:txXfrm>
        <a:off x="0" y="852561"/>
        <a:ext cx="6492875" cy="850069"/>
      </dsp:txXfrm>
    </dsp:sp>
    <dsp:sp modelId="{3009A047-8D40-4254-BF7C-063D658EFB65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9E069-6BE1-429E-96E1-8E1ABE7A660A}">
      <dsp:nvSpPr>
        <dsp:cNvPr id="0" name=""/>
        <dsp:cNvSpPr/>
      </dsp:nvSpPr>
      <dsp:spPr>
        <a:xfrm>
          <a:off x="0" y="1702630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Republika Sv. Marka</a:t>
          </a:r>
          <a:endParaRPr lang="en-US" sz="2500" kern="1200" dirty="0"/>
        </a:p>
      </dsp:txBody>
      <dsp:txXfrm>
        <a:off x="0" y="1702630"/>
        <a:ext cx="6492875" cy="850069"/>
      </dsp:txXfrm>
    </dsp:sp>
    <dsp:sp modelId="{2CD35FD1-F933-4B1D-97B2-89228CC844A2}">
      <dsp:nvSpPr>
        <dsp:cNvPr id="0" name=""/>
        <dsp:cNvSpPr/>
      </dsp:nvSpPr>
      <dsp:spPr>
        <a:xfrm>
          <a:off x="0" y="255269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E4C68-CCE3-4B37-9C79-8D8678167D2C}">
      <dsp:nvSpPr>
        <dsp:cNvPr id="0" name=""/>
        <dsp:cNvSpPr/>
      </dsp:nvSpPr>
      <dsp:spPr>
        <a:xfrm>
          <a:off x="0" y="255269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Posjedi na istočnoj jadranskoj obali i Sredozemlju</a:t>
          </a:r>
          <a:endParaRPr lang="en-US" sz="2500" kern="1200" dirty="0"/>
        </a:p>
      </dsp:txBody>
      <dsp:txXfrm>
        <a:off x="0" y="2552699"/>
        <a:ext cx="6492875" cy="850069"/>
      </dsp:txXfrm>
    </dsp:sp>
    <dsp:sp modelId="{E7DDD49D-CA70-48DE-99C1-DF0D5E10ED1B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9667AF-70B4-4451-A7E9-4D9D4E42A64A}">
      <dsp:nvSpPr>
        <dsp:cNvPr id="0" name=""/>
        <dsp:cNvSpPr/>
      </dsp:nvSpPr>
      <dsp:spPr>
        <a:xfrm>
          <a:off x="0" y="3402769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Lav sv. Marka, grb grada</a:t>
          </a:r>
          <a:endParaRPr lang="en-US" sz="2500" kern="1200" dirty="0"/>
        </a:p>
      </dsp:txBody>
      <dsp:txXfrm>
        <a:off x="0" y="3402769"/>
        <a:ext cx="6492875" cy="850069"/>
      </dsp:txXfrm>
    </dsp:sp>
    <dsp:sp modelId="{C0A769EA-6CA3-46D1-924F-AD6F957E1158}">
      <dsp:nvSpPr>
        <dsp:cNvPr id="0" name=""/>
        <dsp:cNvSpPr/>
      </dsp:nvSpPr>
      <dsp:spPr>
        <a:xfrm>
          <a:off x="0" y="4252838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75B4C-3799-4011-A979-2B243CB8925E}">
      <dsp:nvSpPr>
        <dsp:cNvPr id="0" name=""/>
        <dsp:cNvSpPr/>
      </dsp:nvSpPr>
      <dsp:spPr>
        <a:xfrm>
          <a:off x="0" y="4252838"/>
          <a:ext cx="6492875" cy="85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Kovanje novca u srednjem vijeku</a:t>
          </a:r>
          <a:endParaRPr lang="en-US" sz="2500" kern="1200" dirty="0"/>
        </a:p>
      </dsp:txBody>
      <dsp:txXfrm>
        <a:off x="0" y="4252838"/>
        <a:ext cx="6492875" cy="85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11/08/2020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20536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Portret mletačkog dužda iz XV. stoljeća.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9733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Lav sv. Marka, simbol Mletačke Republike.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9030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Zlatni mletački novci iz srednjeg vijeka.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6818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11.8.2020.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Velesile ranosrednjovjekovne Europe i Sredozemlja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</a:t>
            </a:r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2800" dirty="0" smtClean="0"/>
              <a:t>Franci, Arapi, Bizantsko Carstvo i Mletačka Republika</a:t>
            </a:r>
            <a:endParaRPr lang="hr-H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8707FAE-646A-42F8-897A-4E21D702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D0323D10-DE67-4B31-8E02-491FCAC1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3355572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2788763F-C411-428E-85AE-03F774EFE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0B62F624-DC48-4786-AE01-288DE8A4D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081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Mletačka Republika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="" xmlns:a16="http://schemas.microsoft.com/office/drawing/2014/main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05438250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397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6000"/>
              <a:t>Mletačka Republika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1DB7C82F-AB7E-4F0C-B829-FA1B9C4151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Rezervirano mjesto sadržaja 3" descr="Slika na kojoj se prikazuje muškarac, nošenje, tetovaža, telefon&#10;&#10;Opis je automatski generiran">
            <a:extLst>
              <a:ext uri="{FF2B5EF4-FFF2-40B4-BE49-F238E27FC236}">
                <a16:creationId xmlns="" xmlns:a16="http://schemas.microsoft.com/office/drawing/2014/main" id="{6405561A-8184-4698-BA3C-B53454067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34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1C374DB8-A65B-471A-9C30-BEBE7D1F1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="" xmlns:a16="http://schemas.microsoft.com/office/drawing/2014/main" id="{250DA31F-8D19-4536-89DD-8C21A922E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22" y="526661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602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7448312-A69F-4145-8418-679171FC9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Mletačka Republika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98F43948-5784-4DA0-AB12-30C2B42A3B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980224100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8E07A4BA-2A4B-4C4C-AC32-0D6ACE4276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73997"/>
            <a:ext cx="2804862" cy="1402431"/>
          </a:xfrm>
          <a:prstGeom prst="rect">
            <a:avLst/>
          </a:prstGeo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CCBECFFF-8A5B-48A7-88B2-3F0E5C21B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41217" y="21590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1388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Mletačka Republika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56951303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7CA2E88-2ABE-4CAE-9E0C-45F6BDCA05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2434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27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29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0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C177380-0DFE-4FB6-BE17-4CC4C30B5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Mletačka Republika</a:t>
            </a:r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="" xmlns:a16="http://schemas.microsoft.com/office/drawing/2014/main" id="{2CE1D985-8E56-4D20-9839-FC821CCF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59590" y="215900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3286B089-6BBD-47C8-8037-4087ACF5BC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8381348"/>
              </p:ext>
            </p:extLst>
          </p:nvPr>
        </p:nvGraphicFramePr>
        <p:xfrm>
          <a:off x="5015880" y="1124743"/>
          <a:ext cx="6840760" cy="4856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B7C3C2E9-E0A3-40C9-8F2F-8E8A123E01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260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388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B6257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0B5711E-F59D-4626-A5A8-00D13A7A9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Mletačka Republika</a:t>
            </a:r>
          </a:p>
        </p:txBody>
      </p:sp>
      <p:pic>
        <p:nvPicPr>
          <p:cNvPr id="5" name="Rezervirano mjesto sadržaja 4" descr="Slika na kojoj se prikazuje pas, smeđe, gledanje, stol&#10;&#10;Opis je automatski generiran">
            <a:extLst>
              <a:ext uri="{FF2B5EF4-FFF2-40B4-BE49-F238E27FC236}">
                <a16:creationId xmlns="" xmlns:a16="http://schemas.microsoft.com/office/drawing/2014/main" id="{8D57C978-A55F-4FE5-9B87-2B528CAA42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806" r="1" b="868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D5A4147-A267-4469-B328-AF013935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Pročitajte tekst u udžbeniku ispod slike na stranici </a:t>
            </a:r>
            <a:r>
              <a:rPr lang="hr-HR" sz="2400" dirty="0" err="1" smtClean="0">
                <a:solidFill>
                  <a:srgbClr val="FFFFFF"/>
                </a:solidFill>
              </a:rPr>
              <a:t>27</a:t>
            </a:r>
            <a:r>
              <a:rPr lang="hr-HR" sz="2400" dirty="0" smtClean="0">
                <a:solidFill>
                  <a:srgbClr val="FFFFFF"/>
                </a:solidFill>
              </a:rPr>
              <a:t> </a:t>
            </a:r>
            <a:r>
              <a:rPr lang="hr-HR" sz="2400" dirty="0">
                <a:solidFill>
                  <a:srgbClr val="FFFFFF"/>
                </a:solidFill>
              </a:rPr>
              <a:t>o grbu i prokomentirajte sliku, te odgovorite na pitanje.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6B68B189-50E8-49CE-8960-BB03BB7F0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30" y="5239059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="" xmlns:a16="http://schemas.microsoft.com/office/drawing/2014/main" id="{CD662CC6-3826-4337-A5B3-0A61BD7A8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162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54E9B92-591F-4738-B8D7-AC24FD82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Mletačka Republika</a:t>
            </a:r>
          </a:p>
        </p:txBody>
      </p:sp>
      <p:pic>
        <p:nvPicPr>
          <p:cNvPr id="5" name="Rezervirano mjesto sadržaja 4" descr="Slika na kojoj se prikazuje objekt, kovanica&#10;&#10;Opis je automatski generiran">
            <a:extLst>
              <a:ext uri="{FF2B5EF4-FFF2-40B4-BE49-F238E27FC236}">
                <a16:creationId xmlns="" xmlns:a16="http://schemas.microsoft.com/office/drawing/2014/main" id="{52079FBB-7871-4EF8-9641-7385AA418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43" y="1600200"/>
            <a:ext cx="9274514" cy="4525963"/>
          </a:xfrm>
        </p:spPr>
      </p:pic>
    </p:spTree>
    <p:extLst>
      <p:ext uri="{BB962C8B-B14F-4D97-AF65-F5344CB8AC3E}">
        <p14:creationId xmlns="" xmlns:p14="http://schemas.microsoft.com/office/powerpoint/2010/main" val="1450924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42285737-90EE-47DC-AC80-8AE156B119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57BDC17-F1B3-455F-BBF1-680AA1F25C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="" xmlns:a16="http://schemas.microsoft.com/office/drawing/2014/main" id="{64E2FA9A-FEF7-4501-B0EB-5E45EDD21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="" xmlns:a16="http://schemas.microsoft.com/office/drawing/2014/main" id="{BC38192B-B4CB-47D4-A3B1-10010247F1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="" xmlns:a16="http://schemas.microsoft.com/office/drawing/2014/main" id="{96330E33-E171-4B0F-82B5-AF7230399B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="" xmlns:a16="http://schemas.microsoft.com/office/drawing/2014/main" id="{332B1723-69BF-42D7-B757-0FA059E152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="" xmlns:a16="http://schemas.microsoft.com/office/drawing/2014/main" id="{F115D62D-1E96-48D1-A78D-D370A0BFB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="" xmlns:a16="http://schemas.microsoft.com/office/drawing/2014/main" id="{91C2876A-169D-4822-A766-C00578C88B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5F74435-C7FC-45CA-B60F-1B795C73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hr-HR" sz="4000">
                <a:solidFill>
                  <a:srgbClr val="FFFFFF"/>
                </a:solidFill>
              </a:rPr>
              <a:t>UPAMTIMO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="" xmlns:a16="http://schemas.microsoft.com/office/drawing/2014/main" id="{D419419D-C66D-47D9-8C4F-908ADF718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16572948"/>
              </p:ext>
            </p:extLst>
          </p:nvPr>
        </p:nvGraphicFramePr>
        <p:xfrm>
          <a:off x="4943320" y="979727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="" xmlns:a16="http://schemas.microsoft.com/office/drawing/2014/main" id="{6AD49ADB-52C2-42A4-9B34-37179447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464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CD5FF12D-8D42-4508-9983-3489C4A6BA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355" y="579120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714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250</Words>
  <Application>Microsoft Office PowerPoint</Application>
  <PresentationFormat>Custom</PresentationFormat>
  <Paragraphs>47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Velesile ranosrednjovjekovne Europe i Sredozemlja</vt:lpstr>
      <vt:lpstr>Slide 2</vt:lpstr>
      <vt:lpstr>Mletačka Republika</vt:lpstr>
      <vt:lpstr>Mletačka Republika</vt:lpstr>
      <vt:lpstr>Mletačka Republika</vt:lpstr>
      <vt:lpstr>Mletačka Republika</vt:lpstr>
      <vt:lpstr>Mletačka Republika</vt:lpstr>
      <vt:lpstr>Mletačka Republika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Franci, Arapi i Bizantsko Carstvo</dc:title>
  <dc:creator>Ivan Cuzic</dc:creator>
  <cp:lastModifiedBy>dvukelic</cp:lastModifiedBy>
  <cp:revision>8</cp:revision>
  <dcterms:created xsi:type="dcterms:W3CDTF">2020-05-02T17:09:52Z</dcterms:created>
  <dcterms:modified xsi:type="dcterms:W3CDTF">2020-08-11T08:21:59Z</dcterms:modified>
</cp:coreProperties>
</file>